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7"/>
  </p:notesMasterIdLst>
  <p:sldIdLst>
    <p:sldId id="256" r:id="rId5"/>
    <p:sldId id="262" r:id="rId6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02FE616-CF85-4520-81FE-E7EB15506866}">
          <p14:sldIdLst>
            <p14:sldId id="256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11C"/>
    <a:srgbClr val="EE8012"/>
    <a:srgbClr val="112F6B"/>
    <a:srgbClr val="1D4EB2"/>
    <a:srgbClr val="E6E8EF"/>
    <a:srgbClr val="D9D9D9"/>
    <a:srgbClr val="F2F2F2"/>
    <a:srgbClr val="0A89E8"/>
    <a:srgbClr val="0B40B5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A15A36-AC96-4B4B-9FF9-21843273240E}" v="1459" dt="2025-03-19T14:55:52.5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1" autoAdjust="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shay Deshmukh" userId="d0f3d8b6-4a99-4aec-ac54-8dd2925a2e61" providerId="ADAL" clId="{4CF11CF8-7A77-43AE-853F-6D636E3D9726}"/>
    <pc:docChg chg="undo redo custSel addSld delSld modSld">
      <pc:chgData name="Akshay Deshmukh" userId="d0f3d8b6-4a99-4aec-ac54-8dd2925a2e61" providerId="ADAL" clId="{4CF11CF8-7A77-43AE-853F-6D636E3D9726}" dt="2025-02-20T16:23:14.343" v="757" actId="14734"/>
      <pc:docMkLst>
        <pc:docMk/>
      </pc:docMkLst>
      <pc:sldChg chg="addSp modSp mod">
        <pc:chgData name="Akshay Deshmukh" userId="d0f3d8b6-4a99-4aec-ac54-8dd2925a2e61" providerId="ADAL" clId="{4CF11CF8-7A77-43AE-853F-6D636E3D9726}" dt="2025-02-20T14:56:03.973" v="497" actId="1076"/>
        <pc:sldMkLst>
          <pc:docMk/>
          <pc:sldMk cId="1194425322" sldId="256"/>
        </pc:sldMkLst>
        <pc:spChg chg="mod">
          <ac:chgData name="Akshay Deshmukh" userId="d0f3d8b6-4a99-4aec-ac54-8dd2925a2e61" providerId="ADAL" clId="{4CF11CF8-7A77-43AE-853F-6D636E3D9726}" dt="2025-02-20T14:56:00.302" v="496" actId="1076"/>
          <ac:spMkLst>
            <pc:docMk/>
            <pc:sldMk cId="1194425322" sldId="256"/>
            <ac:spMk id="9" creationId="{BFF529B8-790B-1DE4-8813-89DD0CBEDED3}"/>
          </ac:spMkLst>
        </pc:spChg>
        <pc:spChg chg="mod">
          <ac:chgData name="Akshay Deshmukh" userId="d0f3d8b6-4a99-4aec-ac54-8dd2925a2e61" providerId="ADAL" clId="{4CF11CF8-7A77-43AE-853F-6D636E3D9726}" dt="2025-02-20T14:45:19.355" v="360" actId="20577"/>
          <ac:spMkLst>
            <pc:docMk/>
            <pc:sldMk cId="1194425322" sldId="256"/>
            <ac:spMk id="10" creationId="{07CF9322-2B7F-DDFB-E9D6-562F6829F370}"/>
          </ac:spMkLst>
        </pc:spChg>
        <pc:spChg chg="add mod">
          <ac:chgData name="Akshay Deshmukh" userId="d0f3d8b6-4a99-4aec-ac54-8dd2925a2e61" providerId="ADAL" clId="{4CF11CF8-7A77-43AE-853F-6D636E3D9726}" dt="2025-02-20T14:56:03.973" v="497" actId="1076"/>
          <ac:spMkLst>
            <pc:docMk/>
            <pc:sldMk cId="1194425322" sldId="256"/>
            <ac:spMk id="12" creationId="{DAC111D4-4C7C-CFB0-FD51-5D66FB9D417D}"/>
          </ac:spMkLst>
        </pc:spChg>
      </pc:sldChg>
      <pc:sldChg chg="addSp delSp modSp mod setBg">
        <pc:chgData name="Akshay Deshmukh" userId="d0f3d8b6-4a99-4aec-ac54-8dd2925a2e61" providerId="ADAL" clId="{4CF11CF8-7A77-43AE-853F-6D636E3D9726}" dt="2025-02-20T16:23:14.343" v="757" actId="14734"/>
        <pc:sldMkLst>
          <pc:docMk/>
          <pc:sldMk cId="4004827629" sldId="257"/>
        </pc:sldMkLst>
      </pc:sldChg>
      <pc:sldChg chg="addSp delSp modSp del mod">
        <pc:chgData name="Akshay Deshmukh" userId="d0f3d8b6-4a99-4aec-ac54-8dd2925a2e61" providerId="ADAL" clId="{4CF11CF8-7A77-43AE-853F-6D636E3D9726}" dt="2025-02-20T14:59:09.079" v="498" actId="47"/>
        <pc:sldMkLst>
          <pc:docMk/>
          <pc:sldMk cId="920591270" sldId="258"/>
        </pc:sldMkLst>
      </pc:sldChg>
      <pc:sldChg chg="modSp add mod">
        <pc:chgData name="Akshay Deshmukh" userId="d0f3d8b6-4a99-4aec-ac54-8dd2925a2e61" providerId="ADAL" clId="{4CF11CF8-7A77-43AE-853F-6D636E3D9726}" dt="2025-02-20T15:40:16.526" v="500" actId="27107"/>
        <pc:sldMkLst>
          <pc:docMk/>
          <pc:sldMk cId="2435156350" sldId="258"/>
        </pc:sldMkLst>
      </pc:sldChg>
    </pc:docChg>
  </pc:docChgLst>
  <pc:docChgLst>
    <pc:chgData name="Akshay Deshmukh" userId="d0f3d8b6-4a99-4aec-ac54-8dd2925a2e61" providerId="ADAL" clId="{4AE23002-D080-4B7D-96FF-D7B3E941557A}"/>
    <pc:docChg chg="undo custSel delSld modSld">
      <pc:chgData name="Akshay Deshmukh" userId="d0f3d8b6-4a99-4aec-ac54-8dd2925a2e61" providerId="ADAL" clId="{4AE23002-D080-4B7D-96FF-D7B3E941557A}" dt="2025-02-28T10:11:22.547" v="245" actId="20577"/>
      <pc:docMkLst>
        <pc:docMk/>
      </pc:docMkLst>
      <pc:sldChg chg="modSp mod">
        <pc:chgData name="Akshay Deshmukh" userId="d0f3d8b6-4a99-4aec-ac54-8dd2925a2e61" providerId="ADAL" clId="{4AE23002-D080-4B7D-96FF-D7B3E941557A}" dt="2025-02-25T11:14:08.288" v="170" actId="20577"/>
        <pc:sldMkLst>
          <pc:docMk/>
          <pc:sldMk cId="1194425322" sldId="256"/>
        </pc:sldMkLst>
        <pc:spChg chg="mod">
          <ac:chgData name="Akshay Deshmukh" userId="d0f3d8b6-4a99-4aec-ac54-8dd2925a2e61" providerId="ADAL" clId="{4AE23002-D080-4B7D-96FF-D7B3E941557A}" dt="2025-02-25T11:14:08.288" v="170" actId="20577"/>
          <ac:spMkLst>
            <pc:docMk/>
            <pc:sldMk cId="1194425322" sldId="256"/>
            <ac:spMk id="10" creationId="{07CF9322-2B7F-DDFB-E9D6-562F6829F370}"/>
          </ac:spMkLst>
        </pc:spChg>
        <pc:spChg chg="mod">
          <ac:chgData name="Akshay Deshmukh" userId="d0f3d8b6-4a99-4aec-ac54-8dd2925a2e61" providerId="ADAL" clId="{4AE23002-D080-4B7D-96FF-D7B3E941557A}" dt="2025-02-24T13:34:34.461" v="149" actId="1076"/>
          <ac:spMkLst>
            <pc:docMk/>
            <pc:sldMk cId="1194425322" sldId="256"/>
            <ac:spMk id="11" creationId="{AC772225-269F-9D22-A4BA-C7318DB50CA1}"/>
          </ac:spMkLst>
        </pc:spChg>
        <pc:spChg chg="mod">
          <ac:chgData name="Akshay Deshmukh" userId="d0f3d8b6-4a99-4aec-ac54-8dd2925a2e61" providerId="ADAL" clId="{4AE23002-D080-4B7D-96FF-D7B3E941557A}" dt="2025-02-24T13:34:13.961" v="147" actId="20577"/>
          <ac:spMkLst>
            <pc:docMk/>
            <pc:sldMk cId="1194425322" sldId="256"/>
            <ac:spMk id="12" creationId="{DAC111D4-4C7C-CFB0-FD51-5D66FB9D417D}"/>
          </ac:spMkLst>
        </pc:spChg>
      </pc:sldChg>
      <pc:sldChg chg="delSp modSp mod">
        <pc:chgData name="Akshay Deshmukh" userId="d0f3d8b6-4a99-4aec-ac54-8dd2925a2e61" providerId="ADAL" clId="{4AE23002-D080-4B7D-96FF-D7B3E941557A}" dt="2025-02-28T10:11:22.547" v="245" actId="20577"/>
        <pc:sldMkLst>
          <pc:docMk/>
          <pc:sldMk cId="4004827629" sldId="257"/>
        </pc:sldMkLst>
      </pc:sldChg>
      <pc:sldChg chg="del">
        <pc:chgData name="Akshay Deshmukh" userId="d0f3d8b6-4a99-4aec-ac54-8dd2925a2e61" providerId="ADAL" clId="{4AE23002-D080-4B7D-96FF-D7B3E941557A}" dt="2025-02-24T13:33:32.549" v="133" actId="47"/>
        <pc:sldMkLst>
          <pc:docMk/>
          <pc:sldMk cId="2435156350" sldId="258"/>
        </pc:sldMkLst>
      </pc:sldChg>
    </pc:docChg>
  </pc:docChgLst>
  <pc:docChgLst>
    <pc:chgData name="Akshay Deshmukh" userId="d0f3d8b6-4a99-4aec-ac54-8dd2925a2e61" providerId="ADAL" clId="{E0A15A36-AC96-4B4B-9FF9-21843273240E}"/>
    <pc:docChg chg="undo redo custSel addSld delSld modSld modMainMaster addSection delSection modSection">
      <pc:chgData name="Akshay Deshmukh" userId="d0f3d8b6-4a99-4aec-ac54-8dd2925a2e61" providerId="ADAL" clId="{E0A15A36-AC96-4B4B-9FF9-21843273240E}" dt="2025-04-01T10:27:09.062" v="5250" actId="403"/>
      <pc:docMkLst>
        <pc:docMk/>
      </pc:docMkLst>
      <pc:sldChg chg="addSp delSp modSp mod modTransition setBg delAnim modAnim">
        <pc:chgData name="Akshay Deshmukh" userId="d0f3d8b6-4a99-4aec-ac54-8dd2925a2e61" providerId="ADAL" clId="{E0A15A36-AC96-4B4B-9FF9-21843273240E}" dt="2025-03-26T13:54:01.973" v="5066"/>
        <pc:sldMkLst>
          <pc:docMk/>
          <pc:sldMk cId="1194425322" sldId="256"/>
        </pc:sldMkLst>
        <pc:spChg chg="add mod">
          <ac:chgData name="Akshay Deshmukh" userId="d0f3d8b6-4a99-4aec-ac54-8dd2925a2e61" providerId="ADAL" clId="{E0A15A36-AC96-4B4B-9FF9-21843273240E}" dt="2025-03-17T09:29:59.491" v="3669" actId="164"/>
          <ac:spMkLst>
            <pc:docMk/>
            <pc:sldMk cId="1194425322" sldId="256"/>
            <ac:spMk id="3" creationId="{361063CC-DE68-3B65-3466-5567ED0CC161}"/>
          </ac:spMkLst>
        </pc:spChg>
        <pc:spChg chg="add mod">
          <ac:chgData name="Akshay Deshmukh" userId="d0f3d8b6-4a99-4aec-ac54-8dd2925a2e61" providerId="ADAL" clId="{E0A15A36-AC96-4B4B-9FF9-21843273240E}" dt="2025-03-17T09:30:42.323" v="3672" actId="1076"/>
          <ac:spMkLst>
            <pc:docMk/>
            <pc:sldMk cId="1194425322" sldId="256"/>
            <ac:spMk id="4" creationId="{20AF478D-8F1A-1163-671C-465A4C26151E}"/>
          </ac:spMkLst>
        </pc:spChg>
        <pc:spChg chg="mod">
          <ac:chgData name="Akshay Deshmukh" userId="d0f3d8b6-4a99-4aec-ac54-8dd2925a2e61" providerId="ADAL" clId="{E0A15A36-AC96-4B4B-9FF9-21843273240E}" dt="2025-03-13T16:42:19.585" v="3615" actId="1076"/>
          <ac:spMkLst>
            <pc:docMk/>
            <pc:sldMk cId="1194425322" sldId="256"/>
            <ac:spMk id="9" creationId="{BFF529B8-790B-1DE4-8813-89DD0CBEDED3}"/>
          </ac:spMkLst>
        </pc:spChg>
        <pc:spChg chg="mod">
          <ac:chgData name="Akshay Deshmukh" userId="d0f3d8b6-4a99-4aec-ac54-8dd2925a2e61" providerId="ADAL" clId="{E0A15A36-AC96-4B4B-9FF9-21843273240E}" dt="2025-03-13T14:33:50.272" v="2408" actId="20577"/>
          <ac:spMkLst>
            <pc:docMk/>
            <pc:sldMk cId="1194425322" sldId="256"/>
            <ac:spMk id="10" creationId="{07CF9322-2B7F-DDFB-E9D6-562F6829F370}"/>
          </ac:spMkLst>
        </pc:spChg>
        <pc:spChg chg="mod">
          <ac:chgData name="Akshay Deshmukh" userId="d0f3d8b6-4a99-4aec-ac54-8dd2925a2e61" providerId="ADAL" clId="{E0A15A36-AC96-4B4B-9FF9-21843273240E}" dt="2025-03-13T14:33:57.393" v="2413" actId="20577"/>
          <ac:spMkLst>
            <pc:docMk/>
            <pc:sldMk cId="1194425322" sldId="256"/>
            <ac:spMk id="12" creationId="{DAC111D4-4C7C-CFB0-FD51-5D66FB9D417D}"/>
          </ac:spMkLst>
        </pc:spChg>
        <pc:grpChg chg="add mod">
          <ac:chgData name="Akshay Deshmukh" userId="d0f3d8b6-4a99-4aec-ac54-8dd2925a2e61" providerId="ADAL" clId="{E0A15A36-AC96-4B4B-9FF9-21843273240E}" dt="2025-03-17T09:30:56.755" v="3675" actId="1076"/>
          <ac:grpSpMkLst>
            <pc:docMk/>
            <pc:sldMk cId="1194425322" sldId="256"/>
            <ac:grpSpMk id="5" creationId="{03F44A93-3DDC-2F3B-64B3-4EB8C086DCB7}"/>
          </ac:grpSpMkLst>
        </pc:grpChg>
        <pc:picChg chg="mod">
          <ac:chgData name="Akshay Deshmukh" userId="d0f3d8b6-4a99-4aec-ac54-8dd2925a2e61" providerId="ADAL" clId="{E0A15A36-AC96-4B4B-9FF9-21843273240E}" dt="2025-03-13T15:16:27.521" v="2989" actId="1076"/>
          <ac:picMkLst>
            <pc:docMk/>
            <pc:sldMk cId="1194425322" sldId="256"/>
            <ac:picMk id="1026" creationId="{3E914BE2-36C8-D50E-1943-2EC60A4122DC}"/>
          </ac:picMkLst>
        </pc:picChg>
      </pc:sldChg>
      <pc:sldChg chg="addSp delSp modSp del mod modTransition setBg modShow">
        <pc:chgData name="Akshay Deshmukh" userId="d0f3d8b6-4a99-4aec-ac54-8dd2925a2e61" providerId="ADAL" clId="{E0A15A36-AC96-4B4B-9FF9-21843273240E}" dt="2025-03-18T10:02:02.005" v="3687" actId="47"/>
        <pc:sldMkLst>
          <pc:docMk/>
          <pc:sldMk cId="4004827629" sldId="257"/>
        </pc:sldMkLst>
      </pc:sldChg>
      <pc:sldChg chg="addSp delSp new del mod setBg">
        <pc:chgData name="Akshay Deshmukh" userId="d0f3d8b6-4a99-4aec-ac54-8dd2925a2e61" providerId="ADAL" clId="{E0A15A36-AC96-4B4B-9FF9-21843273240E}" dt="2025-03-10T16:31:24.469" v="152" actId="47"/>
        <pc:sldMkLst>
          <pc:docMk/>
          <pc:sldMk cId="1862168603" sldId="258"/>
        </pc:sldMkLst>
      </pc:sldChg>
      <pc:sldChg chg="addSp delSp modSp new mod modTransition setBg">
        <pc:chgData name="Akshay Deshmukh" userId="d0f3d8b6-4a99-4aec-ac54-8dd2925a2e61" providerId="ADAL" clId="{E0A15A36-AC96-4B4B-9FF9-21843273240E}" dt="2025-03-27T15:40:56.690" v="5174" actId="403"/>
        <pc:sldMkLst>
          <pc:docMk/>
          <pc:sldMk cId="1693097030" sldId="259"/>
        </pc:sldMkLst>
        <pc:spChg chg="add del mod ord topLvl">
          <ac:chgData name="Akshay Deshmukh" userId="d0f3d8b6-4a99-4aec-ac54-8dd2925a2e61" providerId="ADAL" clId="{E0A15A36-AC96-4B4B-9FF9-21843273240E}" dt="2025-03-25T16:14:30.260" v="4952" actId="166"/>
          <ac:spMkLst>
            <pc:docMk/>
            <pc:sldMk cId="1693097030" sldId="259"/>
            <ac:spMk id="3" creationId="{2600402C-80B1-8389-B169-B52E3BB7523D}"/>
          </ac:spMkLst>
        </pc:spChg>
        <pc:spChg chg="add mod">
          <ac:chgData name="Akshay Deshmukh" userId="d0f3d8b6-4a99-4aec-ac54-8dd2925a2e61" providerId="ADAL" clId="{E0A15A36-AC96-4B4B-9FF9-21843273240E}" dt="2025-03-26T13:59:40.436" v="5084" actId="2711"/>
          <ac:spMkLst>
            <pc:docMk/>
            <pc:sldMk cId="1693097030" sldId="259"/>
            <ac:spMk id="5" creationId="{BC272336-4C10-6316-0F6C-0411560BB2E9}"/>
          </ac:spMkLst>
        </pc:spChg>
        <pc:spChg chg="add mod">
          <ac:chgData name="Akshay Deshmukh" userId="d0f3d8b6-4a99-4aec-ac54-8dd2925a2e61" providerId="ADAL" clId="{E0A15A36-AC96-4B4B-9FF9-21843273240E}" dt="2025-03-25T16:14:46.543" v="4955" actId="1076"/>
          <ac:spMkLst>
            <pc:docMk/>
            <pc:sldMk cId="1693097030" sldId="259"/>
            <ac:spMk id="6" creationId="{12BB9326-B20D-4FB2-FB4E-6C6D76176BEC}"/>
          </ac:spMkLst>
        </pc:spChg>
        <pc:spChg chg="add mod">
          <ac:chgData name="Akshay Deshmukh" userId="d0f3d8b6-4a99-4aec-ac54-8dd2925a2e61" providerId="ADAL" clId="{E0A15A36-AC96-4B4B-9FF9-21843273240E}" dt="2025-03-25T16:15:10.551" v="4958" actId="1076"/>
          <ac:spMkLst>
            <pc:docMk/>
            <pc:sldMk cId="1693097030" sldId="259"/>
            <ac:spMk id="7" creationId="{FB355899-148F-1E1B-3705-55FEAE453CD5}"/>
          </ac:spMkLst>
        </pc:spChg>
        <pc:spChg chg="add del mod ord topLvl">
          <ac:chgData name="Akshay Deshmukh" userId="d0f3d8b6-4a99-4aec-ac54-8dd2925a2e61" providerId="ADAL" clId="{E0A15A36-AC96-4B4B-9FF9-21843273240E}" dt="2025-03-26T13:50:01.856" v="5046" actId="166"/>
          <ac:spMkLst>
            <pc:docMk/>
            <pc:sldMk cId="1693097030" sldId="259"/>
            <ac:spMk id="13" creationId="{7688DE73-1F82-DB85-0736-E8C59951CC31}"/>
          </ac:spMkLst>
        </pc:spChg>
        <pc:spChg chg="add mod">
          <ac:chgData name="Akshay Deshmukh" userId="d0f3d8b6-4a99-4aec-ac54-8dd2925a2e61" providerId="ADAL" clId="{E0A15A36-AC96-4B4B-9FF9-21843273240E}" dt="2025-03-13T15:50:35.660" v="3409" actId="14100"/>
          <ac:spMkLst>
            <pc:docMk/>
            <pc:sldMk cId="1693097030" sldId="259"/>
            <ac:spMk id="18" creationId="{F9102B1D-D7C1-5904-C19F-31F462FFE203}"/>
          </ac:spMkLst>
        </pc:spChg>
        <pc:graphicFrameChg chg="add mod">
          <ac:chgData name="Akshay Deshmukh" userId="d0f3d8b6-4a99-4aec-ac54-8dd2925a2e61" providerId="ADAL" clId="{E0A15A36-AC96-4B4B-9FF9-21843273240E}" dt="2025-03-27T15:40:56.690" v="5174" actId="403"/>
          <ac:graphicFrameMkLst>
            <pc:docMk/>
            <pc:sldMk cId="1693097030" sldId="259"/>
            <ac:graphicFrameMk id="4" creationId="{D55BC250-DF3F-1E21-1817-928359A36779}"/>
          </ac:graphicFrameMkLst>
        </pc:graphicFrameChg>
        <pc:picChg chg="add mod">
          <ac:chgData name="Akshay Deshmukh" userId="d0f3d8b6-4a99-4aec-ac54-8dd2925a2e61" providerId="ADAL" clId="{E0A15A36-AC96-4B4B-9FF9-21843273240E}" dt="2025-03-13T15:08:15.022" v="2962" actId="14100"/>
          <ac:picMkLst>
            <pc:docMk/>
            <pc:sldMk cId="1693097030" sldId="259"/>
            <ac:picMk id="11" creationId="{12790C72-F493-3B81-374E-D560EE09F737}"/>
          </ac:picMkLst>
        </pc:picChg>
      </pc:sldChg>
      <pc:sldChg chg="addSp delSp modSp new mod modTransition setBg chgLayout">
        <pc:chgData name="Akshay Deshmukh" userId="d0f3d8b6-4a99-4aec-ac54-8dd2925a2e61" providerId="ADAL" clId="{E0A15A36-AC96-4B4B-9FF9-21843273240E}" dt="2025-03-26T13:59:33.243" v="5083" actId="2711"/>
        <pc:sldMkLst>
          <pc:docMk/>
          <pc:sldMk cId="4159011098" sldId="260"/>
        </pc:sldMkLst>
        <pc:spChg chg="add mod">
          <ac:chgData name="Akshay Deshmukh" userId="d0f3d8b6-4a99-4aec-ac54-8dd2925a2e61" providerId="ADAL" clId="{E0A15A36-AC96-4B4B-9FF9-21843273240E}" dt="2025-03-26T13:59:33.243" v="5083" actId="2711"/>
          <ac:spMkLst>
            <pc:docMk/>
            <pc:sldMk cId="4159011098" sldId="260"/>
            <ac:spMk id="2" creationId="{33B7644A-A883-144D-5287-5E363FEF347B}"/>
          </ac:spMkLst>
        </pc:spChg>
        <pc:spChg chg="add mod ord">
          <ac:chgData name="Akshay Deshmukh" userId="d0f3d8b6-4a99-4aec-ac54-8dd2925a2e61" providerId="ADAL" clId="{E0A15A36-AC96-4B4B-9FF9-21843273240E}" dt="2025-03-13T15:07:37.676" v="2959" actId="14100"/>
          <ac:spMkLst>
            <pc:docMk/>
            <pc:sldMk cId="4159011098" sldId="260"/>
            <ac:spMk id="10" creationId="{1061A561-E48A-F8BC-1115-170D176777F1}"/>
          </ac:spMkLst>
        </pc:spChg>
        <pc:spChg chg="add mod">
          <ac:chgData name="Akshay Deshmukh" userId="d0f3d8b6-4a99-4aec-ac54-8dd2925a2e61" providerId="ADAL" clId="{E0A15A36-AC96-4B4B-9FF9-21843273240E}" dt="2025-03-13T15:07:14.328" v="2957" actId="14100"/>
          <ac:spMkLst>
            <pc:docMk/>
            <pc:sldMk cId="4159011098" sldId="260"/>
            <ac:spMk id="16" creationId="{056D0B1C-3030-5CFF-C9DE-B5FE23E2D119}"/>
          </ac:spMkLst>
        </pc:spChg>
        <pc:spChg chg="add mod ord">
          <ac:chgData name="Akshay Deshmukh" userId="d0f3d8b6-4a99-4aec-ac54-8dd2925a2e61" providerId="ADAL" clId="{E0A15A36-AC96-4B4B-9FF9-21843273240E}" dt="2025-03-13T15:07:31.233" v="2958" actId="167"/>
          <ac:spMkLst>
            <pc:docMk/>
            <pc:sldMk cId="4159011098" sldId="260"/>
            <ac:spMk id="17" creationId="{CAFF2843-A567-E96E-7636-6118B031B4D7}"/>
          </ac:spMkLst>
        </pc:spChg>
        <pc:spChg chg="add mod">
          <ac:chgData name="Akshay Deshmukh" userId="d0f3d8b6-4a99-4aec-ac54-8dd2925a2e61" providerId="ADAL" clId="{E0A15A36-AC96-4B4B-9FF9-21843273240E}" dt="2025-03-13T15:51:11.046" v="3410"/>
          <ac:spMkLst>
            <pc:docMk/>
            <pc:sldMk cId="4159011098" sldId="260"/>
            <ac:spMk id="19" creationId="{55C5C3B3-4DAD-9619-C189-1FADA81E1044}"/>
          </ac:spMkLst>
        </pc:spChg>
        <pc:grpChg chg="add mod">
          <ac:chgData name="Akshay Deshmukh" userId="d0f3d8b6-4a99-4aec-ac54-8dd2925a2e61" providerId="ADAL" clId="{E0A15A36-AC96-4B4B-9FF9-21843273240E}" dt="2025-03-25T15:22:03.730" v="4826" actId="14100"/>
          <ac:grpSpMkLst>
            <pc:docMk/>
            <pc:sldMk cId="4159011098" sldId="260"/>
            <ac:grpSpMk id="12" creationId="{0B0813AD-1406-E98E-1ED7-C50BF09415CF}"/>
          </ac:grpSpMkLst>
        </pc:grpChg>
        <pc:graphicFrameChg chg="add mod">
          <ac:chgData name="Akshay Deshmukh" userId="d0f3d8b6-4a99-4aec-ac54-8dd2925a2e61" providerId="ADAL" clId="{E0A15A36-AC96-4B4B-9FF9-21843273240E}" dt="2025-03-26T13:52:02.204" v="5059" actId="403"/>
          <ac:graphicFrameMkLst>
            <pc:docMk/>
            <pc:sldMk cId="4159011098" sldId="260"/>
            <ac:graphicFrameMk id="7" creationId="{123D6AAE-821C-F47D-8DAE-F30805A273F9}"/>
          </ac:graphicFrameMkLst>
        </pc:graphicFrameChg>
        <pc:picChg chg="add mod">
          <ac:chgData name="Akshay Deshmukh" userId="d0f3d8b6-4a99-4aec-ac54-8dd2925a2e61" providerId="ADAL" clId="{E0A15A36-AC96-4B4B-9FF9-21843273240E}" dt="2025-03-13T15:08:22.079" v="2963"/>
          <ac:picMkLst>
            <pc:docMk/>
            <pc:sldMk cId="4159011098" sldId="260"/>
            <ac:picMk id="18" creationId="{1AA7221C-9CF2-E713-54AD-5E56875C9C54}"/>
          </ac:picMkLst>
        </pc:picChg>
      </pc:sldChg>
      <pc:sldChg chg="addSp delSp modSp new mod modTransition setBg">
        <pc:chgData name="Akshay Deshmukh" userId="d0f3d8b6-4a99-4aec-ac54-8dd2925a2e61" providerId="ADAL" clId="{E0A15A36-AC96-4B4B-9FF9-21843273240E}" dt="2025-03-27T15:35:07.512" v="5152" actId="15"/>
        <pc:sldMkLst>
          <pc:docMk/>
          <pc:sldMk cId="3213826430" sldId="261"/>
        </pc:sldMkLst>
        <pc:spChg chg="add mod">
          <ac:chgData name="Akshay Deshmukh" userId="d0f3d8b6-4a99-4aec-ac54-8dd2925a2e61" providerId="ADAL" clId="{E0A15A36-AC96-4B4B-9FF9-21843273240E}" dt="2025-03-27T15:35:07.512" v="5152" actId="15"/>
          <ac:spMkLst>
            <pc:docMk/>
            <pc:sldMk cId="3213826430" sldId="261"/>
            <ac:spMk id="2" creationId="{719EC184-9CA6-C2E2-56B7-BDBEAE9F7290}"/>
          </ac:spMkLst>
        </pc:spChg>
        <pc:spChg chg="add mod ord">
          <ac:chgData name="Akshay Deshmukh" userId="d0f3d8b6-4a99-4aec-ac54-8dd2925a2e61" providerId="ADAL" clId="{E0A15A36-AC96-4B4B-9FF9-21843273240E}" dt="2025-03-13T15:07:59.330" v="2960" actId="14100"/>
          <ac:spMkLst>
            <pc:docMk/>
            <pc:sldMk cId="3213826430" sldId="261"/>
            <ac:spMk id="8" creationId="{3C8121BB-44D9-818D-886C-77AAFFFB8DAF}"/>
          </ac:spMkLst>
        </pc:spChg>
        <pc:spChg chg="add mod">
          <ac:chgData name="Akshay Deshmukh" userId="d0f3d8b6-4a99-4aec-ac54-8dd2925a2e61" providerId="ADAL" clId="{E0A15A36-AC96-4B4B-9FF9-21843273240E}" dt="2025-03-13T14:48:21.083" v="2718" actId="207"/>
          <ac:spMkLst>
            <pc:docMk/>
            <pc:sldMk cId="3213826430" sldId="261"/>
            <ac:spMk id="10" creationId="{3C1D2C59-1D6A-6E37-F033-02308B5D2B93}"/>
          </ac:spMkLst>
        </pc:spChg>
        <pc:spChg chg="add mod">
          <ac:chgData name="Akshay Deshmukh" userId="d0f3d8b6-4a99-4aec-ac54-8dd2925a2e61" providerId="ADAL" clId="{E0A15A36-AC96-4B4B-9FF9-21843273240E}" dt="2025-03-13T14:59:27.742" v="2899" actId="1076"/>
          <ac:spMkLst>
            <pc:docMk/>
            <pc:sldMk cId="3213826430" sldId="261"/>
            <ac:spMk id="12" creationId="{44FD20C2-8BAF-4865-3048-FEAB6406D445}"/>
          </ac:spMkLst>
        </pc:spChg>
        <pc:spChg chg="add mod">
          <ac:chgData name="Akshay Deshmukh" userId="d0f3d8b6-4a99-4aec-ac54-8dd2925a2e61" providerId="ADAL" clId="{E0A15A36-AC96-4B4B-9FF9-21843273240E}" dt="2025-03-13T15:51:12.749" v="3411"/>
          <ac:spMkLst>
            <pc:docMk/>
            <pc:sldMk cId="3213826430" sldId="261"/>
            <ac:spMk id="14" creationId="{FD827878-9C47-3D1C-C39F-1389D69CA35F}"/>
          </ac:spMkLst>
        </pc:spChg>
        <pc:grpChg chg="add mod">
          <ac:chgData name="Akshay Deshmukh" userId="d0f3d8b6-4a99-4aec-ac54-8dd2925a2e61" providerId="ADAL" clId="{E0A15A36-AC96-4B4B-9FF9-21843273240E}" dt="2025-03-13T16:48:41.475" v="3652" actId="1076"/>
          <ac:grpSpMkLst>
            <pc:docMk/>
            <pc:sldMk cId="3213826430" sldId="261"/>
            <ac:grpSpMk id="11" creationId="{9B5D1848-E3A1-E56A-3DED-BF50B720137D}"/>
          </ac:grpSpMkLst>
        </pc:grpChg>
        <pc:graphicFrameChg chg="add mod">
          <ac:chgData name="Akshay Deshmukh" userId="d0f3d8b6-4a99-4aec-ac54-8dd2925a2e61" providerId="ADAL" clId="{E0A15A36-AC96-4B4B-9FF9-21843273240E}" dt="2025-03-13T14:47:58.709" v="2708" actId="164"/>
          <ac:graphicFrameMkLst>
            <pc:docMk/>
            <pc:sldMk cId="3213826430" sldId="261"/>
            <ac:graphicFrameMk id="6" creationId="{38B5F8CF-BC5D-4C0B-8B65-7800FA7B0AC9}"/>
          </ac:graphicFrameMkLst>
        </pc:graphicFrameChg>
        <pc:picChg chg="add mod">
          <ac:chgData name="Akshay Deshmukh" userId="d0f3d8b6-4a99-4aec-ac54-8dd2925a2e61" providerId="ADAL" clId="{E0A15A36-AC96-4B4B-9FF9-21843273240E}" dt="2025-03-13T15:08:23.605" v="2964"/>
          <ac:picMkLst>
            <pc:docMk/>
            <pc:sldMk cId="3213826430" sldId="261"/>
            <ac:picMk id="13" creationId="{4CF4693D-25C3-960F-E5DA-E4F6A02DBD30}"/>
          </ac:picMkLst>
        </pc:picChg>
      </pc:sldChg>
      <pc:sldChg chg="addSp delSp modSp add mod modTransition">
        <pc:chgData name="Akshay Deshmukh" userId="d0f3d8b6-4a99-4aec-ac54-8dd2925a2e61" providerId="ADAL" clId="{E0A15A36-AC96-4B4B-9FF9-21843273240E}" dt="2025-04-01T10:25:04.472" v="5228" actId="20577"/>
        <pc:sldMkLst>
          <pc:docMk/>
          <pc:sldMk cId="1342593880" sldId="262"/>
        </pc:sldMkLst>
        <pc:spChg chg="add mod">
          <ac:chgData name="Akshay Deshmukh" userId="d0f3d8b6-4a99-4aec-ac54-8dd2925a2e61" providerId="ADAL" clId="{E0A15A36-AC96-4B4B-9FF9-21843273240E}" dt="2025-03-13T09:36:14.284" v="2199" actId="14100"/>
          <ac:spMkLst>
            <pc:docMk/>
            <pc:sldMk cId="1342593880" sldId="262"/>
            <ac:spMk id="2" creationId="{278C8B31-954B-E19A-5F21-485701CA20BB}"/>
          </ac:spMkLst>
        </pc:spChg>
        <pc:spChg chg="add mod">
          <ac:chgData name="Akshay Deshmukh" userId="d0f3d8b6-4a99-4aec-ac54-8dd2925a2e61" providerId="ADAL" clId="{E0A15A36-AC96-4B4B-9FF9-21843273240E}" dt="2025-03-13T09:14:50.155" v="2163" actId="14100"/>
          <ac:spMkLst>
            <pc:docMk/>
            <pc:sldMk cId="1342593880" sldId="262"/>
            <ac:spMk id="3" creationId="{7CC5F376-28FF-1EB1-99A0-4CD1A62157EC}"/>
          </ac:spMkLst>
        </pc:spChg>
        <pc:spChg chg="add mod">
          <ac:chgData name="Akshay Deshmukh" userId="d0f3d8b6-4a99-4aec-ac54-8dd2925a2e61" providerId="ADAL" clId="{E0A15A36-AC96-4B4B-9FF9-21843273240E}" dt="2025-03-25T16:12:03.511" v="4940" actId="14100"/>
          <ac:spMkLst>
            <pc:docMk/>
            <pc:sldMk cId="1342593880" sldId="262"/>
            <ac:spMk id="5" creationId="{8A777B6B-95E3-9DF0-A725-54DD2AD2B03B}"/>
          </ac:spMkLst>
        </pc:spChg>
        <pc:spChg chg="add mod">
          <ac:chgData name="Akshay Deshmukh" userId="d0f3d8b6-4a99-4aec-ac54-8dd2925a2e61" providerId="ADAL" clId="{E0A15A36-AC96-4B4B-9FF9-21843273240E}" dt="2025-03-13T14:36:17.651" v="2425" actId="20577"/>
          <ac:spMkLst>
            <pc:docMk/>
            <pc:sldMk cId="1342593880" sldId="262"/>
            <ac:spMk id="6" creationId="{B118BB34-F45D-FB34-FD14-E620D2C68BCC}"/>
          </ac:spMkLst>
        </pc:spChg>
        <pc:spChg chg="add mod">
          <ac:chgData name="Akshay Deshmukh" userId="d0f3d8b6-4a99-4aec-ac54-8dd2925a2e61" providerId="ADAL" clId="{E0A15A36-AC96-4B4B-9FF9-21843273240E}" dt="2025-03-13T15:41:04.689" v="3337" actId="20577"/>
          <ac:spMkLst>
            <pc:docMk/>
            <pc:sldMk cId="1342593880" sldId="262"/>
            <ac:spMk id="7" creationId="{CD24B48A-D34F-2DF7-62B7-A3C46DF0E858}"/>
          </ac:spMkLst>
        </pc:spChg>
        <pc:spChg chg="add mod">
          <ac:chgData name="Akshay Deshmukh" userId="d0f3d8b6-4a99-4aec-ac54-8dd2925a2e61" providerId="ADAL" clId="{E0A15A36-AC96-4B4B-9FF9-21843273240E}" dt="2025-03-24T15:58:49.141" v="4318" actId="14100"/>
          <ac:spMkLst>
            <pc:docMk/>
            <pc:sldMk cId="1342593880" sldId="262"/>
            <ac:spMk id="8" creationId="{563A4A2A-32A1-C640-3641-5D16A2DBB3EE}"/>
          </ac:spMkLst>
        </pc:spChg>
        <pc:spChg chg="add mod">
          <ac:chgData name="Akshay Deshmukh" userId="d0f3d8b6-4a99-4aec-ac54-8dd2925a2e61" providerId="ADAL" clId="{E0A15A36-AC96-4B4B-9FF9-21843273240E}" dt="2025-03-24T15:58:30.443" v="4316" actId="1076"/>
          <ac:spMkLst>
            <pc:docMk/>
            <pc:sldMk cId="1342593880" sldId="262"/>
            <ac:spMk id="9" creationId="{57E85212-179D-6F85-E33F-C43623313A73}"/>
          </ac:spMkLst>
        </pc:spChg>
        <pc:spChg chg="add mod">
          <ac:chgData name="Akshay Deshmukh" userId="d0f3d8b6-4a99-4aec-ac54-8dd2925a2e61" providerId="ADAL" clId="{E0A15A36-AC96-4B4B-9FF9-21843273240E}" dt="2025-03-24T15:58:39.595" v="4317" actId="14100"/>
          <ac:spMkLst>
            <pc:docMk/>
            <pc:sldMk cId="1342593880" sldId="262"/>
            <ac:spMk id="10" creationId="{982E8F73-23CA-6144-AD75-BB93D06E288C}"/>
          </ac:spMkLst>
        </pc:spChg>
        <pc:spChg chg="add mod">
          <ac:chgData name="Akshay Deshmukh" userId="d0f3d8b6-4a99-4aec-ac54-8dd2925a2e61" providerId="ADAL" clId="{E0A15A36-AC96-4B4B-9FF9-21843273240E}" dt="2025-03-13T15:59:02.184" v="3561" actId="1076"/>
          <ac:spMkLst>
            <pc:docMk/>
            <pc:sldMk cId="1342593880" sldId="262"/>
            <ac:spMk id="11" creationId="{9CDD1CBA-A129-DAC2-CE78-D2B86C29A28B}"/>
          </ac:spMkLst>
        </pc:spChg>
        <pc:spChg chg="add mod">
          <ac:chgData name="Akshay Deshmukh" userId="d0f3d8b6-4a99-4aec-ac54-8dd2925a2e61" providerId="ADAL" clId="{E0A15A36-AC96-4B4B-9FF9-21843273240E}" dt="2025-03-13T09:18:29.566" v="2183" actId="14100"/>
          <ac:spMkLst>
            <pc:docMk/>
            <pc:sldMk cId="1342593880" sldId="262"/>
            <ac:spMk id="12" creationId="{10D6640E-8ACA-2614-FC09-F02B20D81540}"/>
          </ac:spMkLst>
        </pc:spChg>
        <pc:spChg chg="add mod">
          <ac:chgData name="Akshay Deshmukh" userId="d0f3d8b6-4a99-4aec-ac54-8dd2925a2e61" providerId="ADAL" clId="{E0A15A36-AC96-4B4B-9FF9-21843273240E}" dt="2025-03-25T16:12:11.206" v="4941" actId="14100"/>
          <ac:spMkLst>
            <pc:docMk/>
            <pc:sldMk cId="1342593880" sldId="262"/>
            <ac:spMk id="13" creationId="{28FEA7DE-2484-E901-95D7-77B226D38634}"/>
          </ac:spMkLst>
        </pc:spChg>
        <pc:spChg chg="add mod">
          <ac:chgData name="Akshay Deshmukh" userId="d0f3d8b6-4a99-4aec-ac54-8dd2925a2e61" providerId="ADAL" clId="{E0A15A36-AC96-4B4B-9FF9-21843273240E}" dt="2025-03-13T13:16:26.895" v="2386" actId="14100"/>
          <ac:spMkLst>
            <pc:docMk/>
            <pc:sldMk cId="1342593880" sldId="262"/>
            <ac:spMk id="26" creationId="{E184A6FC-6B0D-6FC8-BA9A-B97EC34BC95E}"/>
          </ac:spMkLst>
        </pc:spChg>
        <pc:graphicFrameChg chg="mod modGraphic">
          <ac:chgData name="Akshay Deshmukh" userId="d0f3d8b6-4a99-4aec-ac54-8dd2925a2e61" providerId="ADAL" clId="{E0A15A36-AC96-4B4B-9FF9-21843273240E}" dt="2025-04-01T10:25:04.472" v="5228" actId="20577"/>
          <ac:graphicFrameMkLst>
            <pc:docMk/>
            <pc:sldMk cId="1342593880" sldId="262"/>
            <ac:graphicFrameMk id="4" creationId="{E6CE19C8-8EC9-9F62-9F32-35E168A2032F}"/>
          </ac:graphicFrameMkLst>
        </pc:graphicFrameChg>
      </pc:sldChg>
      <pc:sldChg chg="add del">
        <pc:chgData name="Akshay Deshmukh" userId="d0f3d8b6-4a99-4aec-ac54-8dd2925a2e61" providerId="ADAL" clId="{E0A15A36-AC96-4B4B-9FF9-21843273240E}" dt="2025-03-12T16:07:03.627" v="446"/>
        <pc:sldMkLst>
          <pc:docMk/>
          <pc:sldMk cId="2200426306" sldId="262"/>
        </pc:sldMkLst>
      </pc:sldChg>
      <pc:sldChg chg="addSp delSp modSp new del mod">
        <pc:chgData name="Akshay Deshmukh" userId="d0f3d8b6-4a99-4aec-ac54-8dd2925a2e61" providerId="ADAL" clId="{E0A15A36-AC96-4B4B-9FF9-21843273240E}" dt="2025-03-10T16:52:20.421" v="231" actId="47"/>
        <pc:sldMkLst>
          <pc:docMk/>
          <pc:sldMk cId="2326023781" sldId="262"/>
        </pc:sldMkLst>
      </pc:sldChg>
      <pc:sldChg chg="add del">
        <pc:chgData name="Akshay Deshmukh" userId="d0f3d8b6-4a99-4aec-ac54-8dd2925a2e61" providerId="ADAL" clId="{E0A15A36-AC96-4B4B-9FF9-21843273240E}" dt="2025-03-12T16:07:00.426" v="444"/>
        <pc:sldMkLst>
          <pc:docMk/>
          <pc:sldMk cId="4009472516" sldId="262"/>
        </pc:sldMkLst>
      </pc:sldChg>
      <pc:sldChg chg="add del setBg">
        <pc:chgData name="Akshay Deshmukh" userId="d0f3d8b6-4a99-4aec-ac54-8dd2925a2e61" providerId="ADAL" clId="{E0A15A36-AC96-4B4B-9FF9-21843273240E}" dt="2025-03-13T08:28:24.140" v="1300"/>
        <pc:sldMkLst>
          <pc:docMk/>
          <pc:sldMk cId="808258229" sldId="263"/>
        </pc:sldMkLst>
      </pc:sldChg>
      <pc:sldChg chg="addSp delSp modSp new mod modTransition setBg">
        <pc:chgData name="Akshay Deshmukh" userId="d0f3d8b6-4a99-4aec-ac54-8dd2925a2e61" providerId="ADAL" clId="{E0A15A36-AC96-4B4B-9FF9-21843273240E}" dt="2025-03-26T13:59:18.812" v="5081" actId="2711"/>
        <pc:sldMkLst>
          <pc:docMk/>
          <pc:sldMk cId="1204248972" sldId="263"/>
        </pc:sldMkLst>
        <pc:spChg chg="add">
          <ac:chgData name="Akshay Deshmukh" userId="d0f3d8b6-4a99-4aec-ac54-8dd2925a2e61" providerId="ADAL" clId="{E0A15A36-AC96-4B4B-9FF9-21843273240E}" dt="2025-03-25T15:24:37.495" v="4845"/>
          <ac:spMkLst>
            <pc:docMk/>
            <pc:sldMk cId="1204248972" sldId="263"/>
            <ac:spMk id="2" creationId="{89154DB8-9831-EBB2-5F3C-C47E03B56A7D}"/>
          </ac:spMkLst>
        </pc:spChg>
        <pc:spChg chg="add mod">
          <ac:chgData name="Akshay Deshmukh" userId="d0f3d8b6-4a99-4aec-ac54-8dd2925a2e61" providerId="ADAL" clId="{E0A15A36-AC96-4B4B-9FF9-21843273240E}" dt="2025-03-26T13:59:12.030" v="5080" actId="2711"/>
          <ac:spMkLst>
            <pc:docMk/>
            <pc:sldMk cId="1204248972" sldId="263"/>
            <ac:spMk id="3" creationId="{F038A100-BDA1-32B3-BC29-45EA97632F54}"/>
          </ac:spMkLst>
        </pc:spChg>
        <pc:spChg chg="add mod">
          <ac:chgData name="Akshay Deshmukh" userId="d0f3d8b6-4a99-4aec-ac54-8dd2925a2e61" providerId="ADAL" clId="{E0A15A36-AC96-4B4B-9FF9-21843273240E}" dt="2025-03-26T13:59:18.812" v="5081" actId="2711"/>
          <ac:spMkLst>
            <pc:docMk/>
            <pc:sldMk cId="1204248972" sldId="263"/>
            <ac:spMk id="4" creationId="{E4171200-261B-7087-1ABF-83AF6358365C}"/>
          </ac:spMkLst>
        </pc:spChg>
        <pc:spChg chg="add mod ord">
          <ac:chgData name="Akshay Deshmukh" userId="d0f3d8b6-4a99-4aec-ac54-8dd2925a2e61" providerId="ADAL" clId="{E0A15A36-AC96-4B4B-9FF9-21843273240E}" dt="2025-03-13T15:38:18.867" v="3253" actId="1076"/>
          <ac:spMkLst>
            <pc:docMk/>
            <pc:sldMk cId="1204248972" sldId="263"/>
            <ac:spMk id="13" creationId="{8E58180A-593B-18E6-D25A-B31EBD75C13A}"/>
          </ac:spMkLst>
        </pc:spChg>
        <pc:spChg chg="add mod ord">
          <ac:chgData name="Akshay Deshmukh" userId="d0f3d8b6-4a99-4aec-ac54-8dd2925a2e61" providerId="ADAL" clId="{E0A15A36-AC96-4B4B-9FF9-21843273240E}" dt="2025-03-13T15:43:23.903" v="3374" actId="1076"/>
          <ac:spMkLst>
            <pc:docMk/>
            <pc:sldMk cId="1204248972" sldId="263"/>
            <ac:spMk id="15" creationId="{56E59F25-8DF1-0F36-FFA4-D67DB5FED007}"/>
          </ac:spMkLst>
        </pc:spChg>
        <pc:spChg chg="add mod">
          <ac:chgData name="Akshay Deshmukh" userId="d0f3d8b6-4a99-4aec-ac54-8dd2925a2e61" providerId="ADAL" clId="{E0A15A36-AC96-4B4B-9FF9-21843273240E}" dt="2025-03-25T15:30:22.063" v="4902" actId="1076"/>
          <ac:spMkLst>
            <pc:docMk/>
            <pc:sldMk cId="1204248972" sldId="263"/>
            <ac:spMk id="21" creationId="{8071C61D-5BDC-A3A1-59A6-133ACCC6B0EC}"/>
          </ac:spMkLst>
        </pc:spChg>
        <pc:spChg chg="add mod">
          <ac:chgData name="Akshay Deshmukh" userId="d0f3d8b6-4a99-4aec-ac54-8dd2925a2e61" providerId="ADAL" clId="{E0A15A36-AC96-4B4B-9FF9-21843273240E}" dt="2025-03-25T15:29:15.411" v="4891" actId="14100"/>
          <ac:spMkLst>
            <pc:docMk/>
            <pc:sldMk cId="1204248972" sldId="263"/>
            <ac:spMk id="22" creationId="{306CE1B0-6C5F-EB64-9F88-0081CDE8D17B}"/>
          </ac:spMkLst>
        </pc:spChg>
        <pc:spChg chg="add mod">
          <ac:chgData name="Akshay Deshmukh" userId="d0f3d8b6-4a99-4aec-ac54-8dd2925a2e61" providerId="ADAL" clId="{E0A15A36-AC96-4B4B-9FF9-21843273240E}" dt="2025-03-25T15:30:22.063" v="4902" actId="1076"/>
          <ac:spMkLst>
            <pc:docMk/>
            <pc:sldMk cId="1204248972" sldId="263"/>
            <ac:spMk id="23" creationId="{3C27DD93-593D-84AE-1014-9EEEC6D9ADA6}"/>
          </ac:spMkLst>
        </pc:spChg>
        <pc:spChg chg="add mod">
          <ac:chgData name="Akshay Deshmukh" userId="d0f3d8b6-4a99-4aec-ac54-8dd2925a2e61" providerId="ADAL" clId="{E0A15A36-AC96-4B4B-9FF9-21843273240E}" dt="2025-03-13T15:51:14.105" v="3412"/>
          <ac:spMkLst>
            <pc:docMk/>
            <pc:sldMk cId="1204248972" sldId="263"/>
            <ac:spMk id="24" creationId="{53C97A12-38BB-BE18-F467-1B0D0FCC1DC1}"/>
          </ac:spMkLst>
        </pc:spChg>
        <pc:grpChg chg="add mod">
          <ac:chgData name="Akshay Deshmukh" userId="d0f3d8b6-4a99-4aec-ac54-8dd2925a2e61" providerId="ADAL" clId="{E0A15A36-AC96-4B4B-9FF9-21843273240E}" dt="2025-03-13T16:01:33.006" v="3569" actId="14100"/>
          <ac:grpSpMkLst>
            <pc:docMk/>
            <pc:sldMk cId="1204248972" sldId="263"/>
            <ac:grpSpMk id="14" creationId="{C211DDDF-2748-0B51-6A92-755C4D73DFDF}"/>
          </ac:grpSpMkLst>
        </pc:grpChg>
        <pc:graphicFrameChg chg="add mod">
          <ac:chgData name="Akshay Deshmukh" userId="d0f3d8b6-4a99-4aec-ac54-8dd2925a2e61" providerId="ADAL" clId="{E0A15A36-AC96-4B4B-9FF9-21843273240E}" dt="2025-03-26T13:52:15.812" v="5060" actId="403"/>
          <ac:graphicFrameMkLst>
            <pc:docMk/>
            <pc:sldMk cId="1204248972" sldId="263"/>
            <ac:graphicFrameMk id="12" creationId="{0500EF50-85BB-E594-C291-7C4931D31859}"/>
          </ac:graphicFrameMkLst>
        </pc:graphicFrameChg>
        <pc:picChg chg="add mod">
          <ac:chgData name="Akshay Deshmukh" userId="d0f3d8b6-4a99-4aec-ac54-8dd2925a2e61" providerId="ADAL" clId="{E0A15A36-AC96-4B4B-9FF9-21843273240E}" dt="2025-03-13T15:08:25.652" v="2965"/>
          <ac:picMkLst>
            <pc:docMk/>
            <pc:sldMk cId="1204248972" sldId="263"/>
            <ac:picMk id="16" creationId="{D79332CF-01EA-BCEB-86BF-638188D1A9BD}"/>
          </ac:picMkLst>
        </pc:picChg>
      </pc:sldChg>
      <pc:sldChg chg="addSp delSp modSp new mod modTransition setBg">
        <pc:chgData name="Akshay Deshmukh" userId="d0f3d8b6-4a99-4aec-ac54-8dd2925a2e61" providerId="ADAL" clId="{E0A15A36-AC96-4B4B-9FF9-21843273240E}" dt="2025-04-01T10:27:09.062" v="5250" actId="403"/>
        <pc:sldMkLst>
          <pc:docMk/>
          <pc:sldMk cId="3291535205" sldId="264"/>
        </pc:sldMkLst>
        <pc:spChg chg="add mod">
          <ac:chgData name="Akshay Deshmukh" userId="d0f3d8b6-4a99-4aec-ac54-8dd2925a2e61" providerId="ADAL" clId="{E0A15A36-AC96-4B4B-9FF9-21843273240E}" dt="2025-03-24T16:01:01.935" v="4324" actId="1076"/>
          <ac:spMkLst>
            <pc:docMk/>
            <pc:sldMk cId="3291535205" sldId="264"/>
            <ac:spMk id="2" creationId="{41FE5785-CB16-D3A4-CA59-38E675D23E7F}"/>
          </ac:spMkLst>
        </pc:spChg>
        <pc:spChg chg="add mod">
          <ac:chgData name="Akshay Deshmukh" userId="d0f3d8b6-4a99-4aec-ac54-8dd2925a2e61" providerId="ADAL" clId="{E0A15A36-AC96-4B4B-9FF9-21843273240E}" dt="2025-03-27T15:36:17.968" v="5156" actId="20577"/>
          <ac:spMkLst>
            <pc:docMk/>
            <pc:sldMk cId="3291535205" sldId="264"/>
            <ac:spMk id="3" creationId="{9F5DC2CC-5275-1063-4A84-534AD95B06DE}"/>
          </ac:spMkLst>
        </pc:spChg>
        <pc:spChg chg="add mod ord">
          <ac:chgData name="Akshay Deshmukh" userId="d0f3d8b6-4a99-4aec-ac54-8dd2925a2e61" providerId="ADAL" clId="{E0A15A36-AC96-4B4B-9FF9-21843273240E}" dt="2025-03-13T15:02:39.479" v="2933" actId="14100"/>
          <ac:spMkLst>
            <pc:docMk/>
            <pc:sldMk cId="3291535205" sldId="264"/>
            <ac:spMk id="7" creationId="{D4538D77-B705-F2AB-6D98-70C060CC0AC2}"/>
          </ac:spMkLst>
        </pc:spChg>
        <pc:spChg chg="add mod ord">
          <ac:chgData name="Akshay Deshmukh" userId="d0f3d8b6-4a99-4aec-ac54-8dd2925a2e61" providerId="ADAL" clId="{E0A15A36-AC96-4B4B-9FF9-21843273240E}" dt="2025-03-24T16:01:44.134" v="4330" actId="166"/>
          <ac:spMkLst>
            <pc:docMk/>
            <pc:sldMk cId="3291535205" sldId="264"/>
            <ac:spMk id="9" creationId="{A0CCDBF1-1902-0BDD-BE35-7C8C9EE463C7}"/>
          </ac:spMkLst>
        </pc:spChg>
        <pc:spChg chg="add mod">
          <ac:chgData name="Akshay Deshmukh" userId="d0f3d8b6-4a99-4aec-ac54-8dd2925a2e61" providerId="ADAL" clId="{E0A15A36-AC96-4B4B-9FF9-21843273240E}" dt="2025-03-13T15:51:15.980" v="3413"/>
          <ac:spMkLst>
            <pc:docMk/>
            <pc:sldMk cId="3291535205" sldId="264"/>
            <ac:spMk id="11" creationId="{03DE4FB0-F778-114E-B857-5396FA4EB4AD}"/>
          </ac:spMkLst>
        </pc:spChg>
        <pc:grpChg chg="add mod">
          <ac:chgData name="Akshay Deshmukh" userId="d0f3d8b6-4a99-4aec-ac54-8dd2925a2e61" providerId="ADAL" clId="{E0A15A36-AC96-4B4B-9FF9-21843273240E}" dt="2025-03-13T16:01:27.334" v="3568" actId="14100"/>
          <ac:grpSpMkLst>
            <pc:docMk/>
            <pc:sldMk cId="3291535205" sldId="264"/>
            <ac:grpSpMk id="8" creationId="{B3289CD0-E309-2FB6-361D-E7E278254627}"/>
          </ac:grpSpMkLst>
        </pc:grpChg>
        <pc:graphicFrameChg chg="add mod">
          <ac:chgData name="Akshay Deshmukh" userId="d0f3d8b6-4a99-4aec-ac54-8dd2925a2e61" providerId="ADAL" clId="{E0A15A36-AC96-4B4B-9FF9-21843273240E}" dt="2025-04-01T10:25:53.139" v="5233"/>
          <ac:graphicFrameMkLst>
            <pc:docMk/>
            <pc:sldMk cId="3291535205" sldId="264"/>
            <ac:graphicFrameMk id="4" creationId="{6093C91E-EDE7-6255-D8E6-4A8CE0252A6C}"/>
          </ac:graphicFrameMkLst>
        </pc:graphicFrameChg>
        <pc:graphicFrameChg chg="add mod">
          <ac:chgData name="Akshay Deshmukh" userId="d0f3d8b6-4a99-4aec-ac54-8dd2925a2e61" providerId="ADAL" clId="{E0A15A36-AC96-4B4B-9FF9-21843273240E}" dt="2025-03-13T15:26:21.262" v="3008"/>
          <ac:graphicFrameMkLst>
            <pc:docMk/>
            <pc:sldMk cId="3291535205" sldId="264"/>
            <ac:graphicFrameMk id="5" creationId="{6093C91E-EDE7-6255-D8E6-4A8CE0252A6C}"/>
          </ac:graphicFrameMkLst>
        </pc:graphicFrameChg>
        <pc:graphicFrameChg chg="add mod">
          <ac:chgData name="Akshay Deshmukh" userId="d0f3d8b6-4a99-4aec-ac54-8dd2925a2e61" providerId="ADAL" clId="{E0A15A36-AC96-4B4B-9FF9-21843273240E}" dt="2025-04-01T10:27:09.062" v="5250" actId="403"/>
          <ac:graphicFrameMkLst>
            <pc:docMk/>
            <pc:sldMk cId="3291535205" sldId="264"/>
            <ac:graphicFrameMk id="6" creationId="{6093C91E-EDE7-6255-D8E6-4A8CE0252A6C}"/>
          </ac:graphicFrameMkLst>
        </pc:graphicFrameChg>
        <pc:picChg chg="add mod">
          <ac:chgData name="Akshay Deshmukh" userId="d0f3d8b6-4a99-4aec-ac54-8dd2925a2e61" providerId="ADAL" clId="{E0A15A36-AC96-4B4B-9FF9-21843273240E}" dt="2025-03-13T15:08:27.540" v="2966"/>
          <ac:picMkLst>
            <pc:docMk/>
            <pc:sldMk cId="3291535205" sldId="264"/>
            <ac:picMk id="10" creationId="{001E295B-86DE-31D5-1A08-9AF7E42AC5F8}"/>
          </ac:picMkLst>
        </pc:picChg>
      </pc:sldChg>
      <pc:sldChg chg="addSp delSp modSp new mod modTransition setBg">
        <pc:chgData name="Akshay Deshmukh" userId="d0f3d8b6-4a99-4aec-ac54-8dd2925a2e61" providerId="ADAL" clId="{E0A15A36-AC96-4B4B-9FF9-21843273240E}" dt="2025-03-25T16:22:39.210" v="4983"/>
        <pc:sldMkLst>
          <pc:docMk/>
          <pc:sldMk cId="3177803916" sldId="265"/>
        </pc:sldMkLst>
        <pc:spChg chg="add mod">
          <ac:chgData name="Akshay Deshmukh" userId="d0f3d8b6-4a99-4aec-ac54-8dd2925a2e61" providerId="ADAL" clId="{E0A15A36-AC96-4B4B-9FF9-21843273240E}" dt="2025-03-25T16:22:00.936" v="4982" actId="1076"/>
          <ac:spMkLst>
            <pc:docMk/>
            <pc:sldMk cId="3177803916" sldId="265"/>
            <ac:spMk id="2" creationId="{EEB881A2-A664-7B20-4243-252D798A57E1}"/>
          </ac:spMkLst>
        </pc:spChg>
        <pc:spChg chg="add mod">
          <ac:chgData name="Akshay Deshmukh" userId="d0f3d8b6-4a99-4aec-ac54-8dd2925a2e61" providerId="ADAL" clId="{E0A15A36-AC96-4B4B-9FF9-21843273240E}" dt="2025-03-25T16:21:49.158" v="4981" actId="255"/>
          <ac:spMkLst>
            <pc:docMk/>
            <pc:sldMk cId="3177803916" sldId="265"/>
            <ac:spMk id="4" creationId="{BC598F6D-3ED7-AB9B-F27E-518E1AA601FF}"/>
          </ac:spMkLst>
        </pc:spChg>
        <pc:spChg chg="add mod ord">
          <ac:chgData name="Akshay Deshmukh" userId="d0f3d8b6-4a99-4aec-ac54-8dd2925a2e61" providerId="ADAL" clId="{E0A15A36-AC96-4B4B-9FF9-21843273240E}" dt="2025-03-19T14:55:20.237" v="3769" actId="14100"/>
          <ac:spMkLst>
            <pc:docMk/>
            <pc:sldMk cId="3177803916" sldId="265"/>
            <ac:spMk id="11" creationId="{5DAC631E-644F-7965-E196-6B058D5E1DB5}"/>
          </ac:spMkLst>
        </pc:spChg>
        <pc:spChg chg="add mod">
          <ac:chgData name="Akshay Deshmukh" userId="d0f3d8b6-4a99-4aec-ac54-8dd2925a2e61" providerId="ADAL" clId="{E0A15A36-AC96-4B4B-9FF9-21843273240E}" dt="2025-03-13T15:51:18.025" v="3414"/>
          <ac:spMkLst>
            <pc:docMk/>
            <pc:sldMk cId="3177803916" sldId="265"/>
            <ac:spMk id="13" creationId="{8F55F061-FE0E-2527-383E-6487F867668B}"/>
          </ac:spMkLst>
        </pc:spChg>
        <pc:spChg chg="add mod">
          <ac:chgData name="Akshay Deshmukh" userId="d0f3d8b6-4a99-4aec-ac54-8dd2925a2e61" providerId="ADAL" clId="{E0A15A36-AC96-4B4B-9FF9-21843273240E}" dt="2025-03-19T14:50:54.034" v="3730" actId="1076"/>
          <ac:spMkLst>
            <pc:docMk/>
            <pc:sldMk cId="3177803916" sldId="265"/>
            <ac:spMk id="14" creationId="{8AFB3A03-AC81-3DFD-BD75-C3BE6EBDCB48}"/>
          </ac:spMkLst>
        </pc:spChg>
        <pc:spChg chg="add mod ord">
          <ac:chgData name="Akshay Deshmukh" userId="d0f3d8b6-4a99-4aec-ac54-8dd2925a2e61" providerId="ADAL" clId="{E0A15A36-AC96-4B4B-9FF9-21843273240E}" dt="2025-03-19T14:54:37.233" v="3763" actId="166"/>
          <ac:spMkLst>
            <pc:docMk/>
            <pc:sldMk cId="3177803916" sldId="265"/>
            <ac:spMk id="15" creationId="{733D0024-AAC5-AC80-C85F-462A70818CED}"/>
          </ac:spMkLst>
        </pc:spChg>
        <pc:spChg chg="add mod">
          <ac:chgData name="Akshay Deshmukh" userId="d0f3d8b6-4a99-4aec-ac54-8dd2925a2e61" providerId="ADAL" clId="{E0A15A36-AC96-4B4B-9FF9-21843273240E}" dt="2025-03-19T14:50:54.034" v="3730" actId="1076"/>
          <ac:spMkLst>
            <pc:docMk/>
            <pc:sldMk cId="3177803916" sldId="265"/>
            <ac:spMk id="16" creationId="{CF06C330-8520-D6BD-05B5-A5619A4C00AB}"/>
          </ac:spMkLst>
        </pc:spChg>
        <pc:graphicFrameChg chg="add mod">
          <ac:chgData name="Akshay Deshmukh" userId="d0f3d8b6-4a99-4aec-ac54-8dd2925a2e61" providerId="ADAL" clId="{E0A15A36-AC96-4B4B-9FF9-21843273240E}" dt="2025-03-25T16:22:39.210" v="4983"/>
          <ac:graphicFrameMkLst>
            <pc:docMk/>
            <pc:sldMk cId="3177803916" sldId="265"/>
            <ac:graphicFrameMk id="3" creationId="{373642E4-28F5-60D5-3213-6DE9D42E66AE}"/>
          </ac:graphicFrameMkLst>
        </pc:graphicFrameChg>
        <pc:graphicFrameChg chg="add mod">
          <ac:chgData name="Akshay Deshmukh" userId="d0f3d8b6-4a99-4aec-ac54-8dd2925a2e61" providerId="ADAL" clId="{E0A15A36-AC96-4B4B-9FF9-21843273240E}" dt="2025-03-20T13:19:29.707" v="3802"/>
          <ac:graphicFrameMkLst>
            <pc:docMk/>
            <pc:sldMk cId="3177803916" sldId="265"/>
            <ac:graphicFrameMk id="6" creationId="{A5C54830-1FA9-4028-8A7E-66C84705442E}"/>
          </ac:graphicFrameMkLst>
        </pc:graphicFrameChg>
        <pc:picChg chg="add mod">
          <ac:chgData name="Akshay Deshmukh" userId="d0f3d8b6-4a99-4aec-ac54-8dd2925a2e61" providerId="ADAL" clId="{E0A15A36-AC96-4B4B-9FF9-21843273240E}" dt="2025-03-13T15:08:29.167" v="2967"/>
          <ac:picMkLst>
            <pc:docMk/>
            <pc:sldMk cId="3177803916" sldId="265"/>
            <ac:picMk id="12" creationId="{70BEA665-5E3C-A6AF-BFDF-2231900C0EED}"/>
          </ac:picMkLst>
        </pc:picChg>
      </pc:sldChg>
      <pc:sldChg chg="addSp delSp modSp new mod modTransition setBg">
        <pc:chgData name="Akshay Deshmukh" userId="d0f3d8b6-4a99-4aec-ac54-8dd2925a2e61" providerId="ADAL" clId="{E0A15A36-AC96-4B4B-9FF9-21843273240E}" dt="2025-03-26T14:00:28.413" v="5088" actId="33524"/>
        <pc:sldMkLst>
          <pc:docMk/>
          <pc:sldMk cId="459616972" sldId="266"/>
        </pc:sldMkLst>
        <pc:spChg chg="add mod">
          <ac:chgData name="Akshay Deshmukh" userId="d0f3d8b6-4a99-4aec-ac54-8dd2925a2e61" providerId="ADAL" clId="{E0A15A36-AC96-4B4B-9FF9-21843273240E}" dt="2025-03-26T14:00:28.413" v="5088" actId="33524"/>
          <ac:spMkLst>
            <pc:docMk/>
            <pc:sldMk cId="459616972" sldId="266"/>
            <ac:spMk id="2" creationId="{4ED122C3-986D-5D20-3C70-1F6E7F43F628}"/>
          </ac:spMkLst>
        </pc:spChg>
        <pc:spChg chg="add mod ord">
          <ac:chgData name="Akshay Deshmukh" userId="d0f3d8b6-4a99-4aec-ac54-8dd2925a2e61" providerId="ADAL" clId="{E0A15A36-AC96-4B4B-9FF9-21843273240E}" dt="2025-03-13T14:53:01.295" v="2770" actId="166"/>
          <ac:spMkLst>
            <pc:docMk/>
            <pc:sldMk cId="459616972" sldId="266"/>
            <ac:spMk id="4" creationId="{0B05865D-BFE9-2657-3539-A73D6B704849}"/>
          </ac:spMkLst>
        </pc:spChg>
        <pc:spChg chg="add mod ord">
          <ac:chgData name="Akshay Deshmukh" userId="d0f3d8b6-4a99-4aec-ac54-8dd2925a2e61" providerId="ADAL" clId="{E0A15A36-AC96-4B4B-9FF9-21843273240E}" dt="2025-03-13T15:05:09.446" v="2937" actId="14100"/>
          <ac:spMkLst>
            <pc:docMk/>
            <pc:sldMk cId="459616972" sldId="266"/>
            <ac:spMk id="7" creationId="{AF583DD4-A349-50F4-D654-C16143A09A48}"/>
          </ac:spMkLst>
        </pc:spChg>
        <pc:spChg chg="add mod">
          <ac:chgData name="Akshay Deshmukh" userId="d0f3d8b6-4a99-4aec-ac54-8dd2925a2e61" providerId="ADAL" clId="{E0A15A36-AC96-4B4B-9FF9-21843273240E}" dt="2025-03-13T15:01:21.260" v="2920" actId="14100"/>
          <ac:spMkLst>
            <pc:docMk/>
            <pc:sldMk cId="459616972" sldId="266"/>
            <ac:spMk id="9" creationId="{9DCDDBE5-3340-9FBE-D5C2-6F95E9BDDF36}"/>
          </ac:spMkLst>
        </pc:spChg>
        <pc:spChg chg="add mod">
          <ac:chgData name="Akshay Deshmukh" userId="d0f3d8b6-4a99-4aec-ac54-8dd2925a2e61" providerId="ADAL" clId="{E0A15A36-AC96-4B4B-9FF9-21843273240E}" dt="2025-03-13T15:51:19.784" v="3415"/>
          <ac:spMkLst>
            <pc:docMk/>
            <pc:sldMk cId="459616972" sldId="266"/>
            <ac:spMk id="11" creationId="{227498D4-D8A7-C51C-254A-9D9948868AD5}"/>
          </ac:spMkLst>
        </pc:spChg>
        <pc:grpChg chg="add mod">
          <ac:chgData name="Akshay Deshmukh" userId="d0f3d8b6-4a99-4aec-ac54-8dd2925a2e61" providerId="ADAL" clId="{E0A15A36-AC96-4B4B-9FF9-21843273240E}" dt="2025-03-13T16:01:17.429" v="3566" actId="14100"/>
          <ac:grpSpMkLst>
            <pc:docMk/>
            <pc:sldMk cId="459616972" sldId="266"/>
            <ac:grpSpMk id="8" creationId="{58E9E0E8-284E-DF82-F983-C995E6EACAEB}"/>
          </ac:grpSpMkLst>
        </pc:grpChg>
        <pc:graphicFrameChg chg="add mod">
          <ac:chgData name="Akshay Deshmukh" userId="d0f3d8b6-4a99-4aec-ac54-8dd2925a2e61" providerId="ADAL" clId="{E0A15A36-AC96-4B4B-9FF9-21843273240E}" dt="2025-03-17T09:37:14.086" v="3686" actId="692"/>
          <ac:graphicFrameMkLst>
            <pc:docMk/>
            <pc:sldMk cId="459616972" sldId="266"/>
            <ac:graphicFrameMk id="6" creationId="{A67D740F-63C8-DBB2-9AE6-075818748E17}"/>
          </ac:graphicFrameMkLst>
        </pc:graphicFrameChg>
        <pc:picChg chg="add mod">
          <ac:chgData name="Akshay Deshmukh" userId="d0f3d8b6-4a99-4aec-ac54-8dd2925a2e61" providerId="ADAL" clId="{E0A15A36-AC96-4B4B-9FF9-21843273240E}" dt="2025-03-13T15:08:31.149" v="2968"/>
          <ac:picMkLst>
            <pc:docMk/>
            <pc:sldMk cId="459616972" sldId="266"/>
            <ac:picMk id="10" creationId="{216D2D5A-DCDE-138C-55B7-9363B42D18B5}"/>
          </ac:picMkLst>
        </pc:picChg>
      </pc:sldChg>
      <pc:sldChg chg="addSp delSp modSp new mod modTransition setBg">
        <pc:chgData name="Akshay Deshmukh" userId="d0f3d8b6-4a99-4aec-ac54-8dd2925a2e61" providerId="ADAL" clId="{E0A15A36-AC96-4B4B-9FF9-21843273240E}" dt="2025-03-26T13:59:51.705" v="5085" actId="2711"/>
        <pc:sldMkLst>
          <pc:docMk/>
          <pc:sldMk cId="1312074611" sldId="267"/>
        </pc:sldMkLst>
        <pc:spChg chg="add mod">
          <ac:chgData name="Akshay Deshmukh" userId="d0f3d8b6-4a99-4aec-ac54-8dd2925a2e61" providerId="ADAL" clId="{E0A15A36-AC96-4B4B-9FF9-21843273240E}" dt="2025-03-26T13:59:51.705" v="5085" actId="2711"/>
          <ac:spMkLst>
            <pc:docMk/>
            <pc:sldMk cId="1312074611" sldId="267"/>
            <ac:spMk id="2" creationId="{ED48B930-5A54-4EAF-A98B-9916790C2DEA}"/>
          </ac:spMkLst>
        </pc:spChg>
        <pc:spChg chg="add mod ord">
          <ac:chgData name="Akshay Deshmukh" userId="d0f3d8b6-4a99-4aec-ac54-8dd2925a2e61" providerId="ADAL" clId="{E0A15A36-AC96-4B4B-9FF9-21843273240E}" dt="2025-03-13T14:55:23.871" v="2865" actId="207"/>
          <ac:spMkLst>
            <pc:docMk/>
            <pc:sldMk cId="1312074611" sldId="267"/>
            <ac:spMk id="4" creationId="{2A6E4C1C-3B13-FF9C-52F5-DF0A38444961}"/>
          </ac:spMkLst>
        </pc:spChg>
        <pc:spChg chg="add mod ord">
          <ac:chgData name="Akshay Deshmukh" userId="d0f3d8b6-4a99-4aec-ac54-8dd2925a2e61" providerId="ADAL" clId="{E0A15A36-AC96-4B4B-9FF9-21843273240E}" dt="2025-03-13T15:05:24.463" v="2938" actId="14100"/>
          <ac:spMkLst>
            <pc:docMk/>
            <pc:sldMk cId="1312074611" sldId="267"/>
            <ac:spMk id="7" creationId="{41E11BD8-579A-DF5C-DD4C-B8C4E0DC9269}"/>
          </ac:spMkLst>
        </pc:spChg>
        <pc:spChg chg="add mod">
          <ac:chgData name="Akshay Deshmukh" userId="d0f3d8b6-4a99-4aec-ac54-8dd2925a2e61" providerId="ADAL" clId="{E0A15A36-AC96-4B4B-9FF9-21843273240E}" dt="2025-03-13T15:00:25.201" v="2912" actId="1076"/>
          <ac:spMkLst>
            <pc:docMk/>
            <pc:sldMk cId="1312074611" sldId="267"/>
            <ac:spMk id="9" creationId="{0584DA15-9753-FD3A-99F5-87E53FA290CD}"/>
          </ac:spMkLst>
        </pc:spChg>
        <pc:spChg chg="add mod">
          <ac:chgData name="Akshay Deshmukh" userId="d0f3d8b6-4a99-4aec-ac54-8dd2925a2e61" providerId="ADAL" clId="{E0A15A36-AC96-4B4B-9FF9-21843273240E}" dt="2025-03-13T15:51:21.500" v="3416"/>
          <ac:spMkLst>
            <pc:docMk/>
            <pc:sldMk cId="1312074611" sldId="267"/>
            <ac:spMk id="11" creationId="{1C7556D0-4196-CBD6-DADF-EDA171BE8B99}"/>
          </ac:spMkLst>
        </pc:spChg>
        <pc:grpChg chg="add mod">
          <ac:chgData name="Akshay Deshmukh" userId="d0f3d8b6-4a99-4aec-ac54-8dd2925a2e61" providerId="ADAL" clId="{E0A15A36-AC96-4B4B-9FF9-21843273240E}" dt="2025-03-25T14:06:19.083" v="4359" actId="14100"/>
          <ac:grpSpMkLst>
            <pc:docMk/>
            <pc:sldMk cId="1312074611" sldId="267"/>
            <ac:grpSpMk id="8" creationId="{4EA8442B-3082-751E-6B9F-7CAD9DAFDA41}"/>
          </ac:grpSpMkLst>
        </pc:grpChg>
        <pc:graphicFrameChg chg="add mod">
          <ac:chgData name="Akshay Deshmukh" userId="d0f3d8b6-4a99-4aec-ac54-8dd2925a2e61" providerId="ADAL" clId="{E0A15A36-AC96-4B4B-9FF9-21843273240E}" dt="2025-03-25T14:06:32.883" v="4361" actId="403"/>
          <ac:graphicFrameMkLst>
            <pc:docMk/>
            <pc:sldMk cId="1312074611" sldId="267"/>
            <ac:graphicFrameMk id="6" creationId="{DC2486B6-5815-12E5-EF58-BE43F383500E}"/>
          </ac:graphicFrameMkLst>
        </pc:graphicFrameChg>
        <pc:picChg chg="add mod">
          <ac:chgData name="Akshay Deshmukh" userId="d0f3d8b6-4a99-4aec-ac54-8dd2925a2e61" providerId="ADAL" clId="{E0A15A36-AC96-4B4B-9FF9-21843273240E}" dt="2025-03-13T15:08:32.859" v="2969"/>
          <ac:picMkLst>
            <pc:docMk/>
            <pc:sldMk cId="1312074611" sldId="267"/>
            <ac:picMk id="10" creationId="{39B44461-341F-251E-40BE-CBC31C41F64B}"/>
          </ac:picMkLst>
        </pc:picChg>
      </pc:sldChg>
      <pc:sldChg chg="new del">
        <pc:chgData name="Akshay Deshmukh" userId="d0f3d8b6-4a99-4aec-ac54-8dd2925a2e61" providerId="ADAL" clId="{E0A15A36-AC96-4B4B-9FF9-21843273240E}" dt="2025-03-13T09:07:55.462" v="2094" actId="47"/>
        <pc:sldMkLst>
          <pc:docMk/>
          <pc:sldMk cId="4124630346" sldId="267"/>
        </pc:sldMkLst>
      </pc:sldChg>
      <pc:sldChg chg="addSp delSp modSp new mod modTransition setBg">
        <pc:chgData name="Akshay Deshmukh" userId="d0f3d8b6-4a99-4aec-ac54-8dd2925a2e61" providerId="ADAL" clId="{E0A15A36-AC96-4B4B-9FF9-21843273240E}" dt="2025-03-13T16:03:21.419" v="3583"/>
        <pc:sldMkLst>
          <pc:docMk/>
          <pc:sldMk cId="1065693111" sldId="268"/>
        </pc:sldMkLst>
        <pc:spChg chg="add mod">
          <ac:chgData name="Akshay Deshmukh" userId="d0f3d8b6-4a99-4aec-ac54-8dd2925a2e61" providerId="ADAL" clId="{E0A15A36-AC96-4B4B-9FF9-21843273240E}" dt="2025-03-13T16:00:38.722" v="3562" actId="207"/>
          <ac:spMkLst>
            <pc:docMk/>
            <pc:sldMk cId="1065693111" sldId="268"/>
            <ac:spMk id="5" creationId="{B926A3FC-06BB-71EB-4D06-FCC83406B1C4}"/>
          </ac:spMkLst>
        </pc:spChg>
        <pc:spChg chg="add mod">
          <ac:chgData name="Akshay Deshmukh" userId="d0f3d8b6-4a99-4aec-ac54-8dd2925a2e61" providerId="ADAL" clId="{E0A15A36-AC96-4B4B-9FF9-21843273240E}" dt="2025-03-13T15:00:40.686" v="2915" actId="1076"/>
          <ac:spMkLst>
            <pc:docMk/>
            <pc:sldMk cId="1065693111" sldId="268"/>
            <ac:spMk id="9" creationId="{9B373D1F-D8EE-A5BC-90E1-F019C802AF1D}"/>
          </ac:spMkLst>
        </pc:spChg>
        <pc:spChg chg="add mod">
          <ac:chgData name="Akshay Deshmukh" userId="d0f3d8b6-4a99-4aec-ac54-8dd2925a2e61" providerId="ADAL" clId="{E0A15A36-AC96-4B4B-9FF9-21843273240E}" dt="2025-03-13T15:51:23.625" v="3417"/>
          <ac:spMkLst>
            <pc:docMk/>
            <pc:sldMk cId="1065693111" sldId="268"/>
            <ac:spMk id="11" creationId="{D050F5E0-A8F8-8E64-988B-4BE92C996F64}"/>
          </ac:spMkLst>
        </pc:spChg>
        <pc:graphicFrameChg chg="add mod">
          <ac:chgData name="Akshay Deshmukh" userId="d0f3d8b6-4a99-4aec-ac54-8dd2925a2e61" providerId="ADAL" clId="{E0A15A36-AC96-4B4B-9FF9-21843273240E}" dt="2025-03-13T15:08:39.024" v="2971" actId="1076"/>
          <ac:graphicFrameMkLst>
            <pc:docMk/>
            <pc:sldMk cId="1065693111" sldId="268"/>
            <ac:graphicFrameMk id="7" creationId="{C4ADDC60-B812-047A-A421-067F47DC20E1}"/>
          </ac:graphicFrameMkLst>
        </pc:graphicFrameChg>
        <pc:picChg chg="add mod">
          <ac:chgData name="Akshay Deshmukh" userId="d0f3d8b6-4a99-4aec-ac54-8dd2925a2e61" providerId="ADAL" clId="{E0A15A36-AC96-4B4B-9FF9-21843273240E}" dt="2025-03-13T15:08:34.207" v="2970"/>
          <ac:picMkLst>
            <pc:docMk/>
            <pc:sldMk cId="1065693111" sldId="268"/>
            <ac:picMk id="10" creationId="{8B81234B-7547-894D-6F76-642497EB399B}"/>
          </ac:picMkLst>
        </pc:picChg>
      </pc:sldChg>
      <pc:sldMasterChg chg="modTransition setBg modSldLayout">
        <pc:chgData name="Akshay Deshmukh" userId="d0f3d8b6-4a99-4aec-ac54-8dd2925a2e61" providerId="ADAL" clId="{E0A15A36-AC96-4B4B-9FF9-21843273240E}" dt="2025-03-13T16:03:21.419" v="3583"/>
        <pc:sldMasterMkLst>
          <pc:docMk/>
          <pc:sldMasterMk cId="1633614330" sldId="2147483768"/>
        </pc:sldMasterMkLst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2357821952" sldId="2147483769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85188834" sldId="2147483770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799707469" sldId="2147483771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438866694" sldId="2147483772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755537273" sldId="2147483773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3220383442" sldId="2147483774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3813631441" sldId="2147483775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518440079" sldId="2147483776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375147501" sldId="2147483777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2425117920" sldId="2147483778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577591790" sldId="2147483779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015774468" sldId="2147483780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3965396648" sldId="2147483781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2491698345" sldId="2147483782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33447298" sldId="2147483783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4236738499" sldId="2147483784"/>
          </pc:sldLayoutMkLst>
        </pc:sldLayoutChg>
        <pc:sldLayoutChg chg="modTransition setBg">
          <pc:chgData name="Akshay Deshmukh" userId="d0f3d8b6-4a99-4aec-ac54-8dd2925a2e61" providerId="ADAL" clId="{E0A15A36-AC96-4B4B-9FF9-21843273240E}" dt="2025-03-13T16:03:21.419" v="3583"/>
          <pc:sldLayoutMkLst>
            <pc:docMk/>
            <pc:sldMasterMk cId="1633614330" sldId="2147483768"/>
            <pc:sldLayoutMk cId="1879115320" sldId="2147483785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16533D-CB75-4B1C-9F0B-88A78A7F24E0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3B5A4-6FB4-4FC6-89CB-7E8CE82EE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538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B3B5A4-6FB4-4FC6-89CB-7E8CE82EECB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29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B3B5A4-6FB4-4FC6-89CB-7E8CE82EEC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8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8219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1179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5917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7744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3966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98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472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67384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91153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8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074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8666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372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3834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631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40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5147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B40B5"/>
            </a:gs>
            <a:gs pos="83000">
              <a:srgbClr val="3762AE"/>
            </a:gs>
            <a:gs pos="100000">
              <a:srgbClr val="6384A6"/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3F80D3D9-709F-4BFA-8F7F-9449943DAFA4}" type="datetimeFigureOut">
              <a:rPr lang="en-GB" smtClean="0"/>
              <a:t>02/05/2025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E4080E21-FDA5-4A4F-B4B7-3ED959ED23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614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250" advClick="0">
        <p159:morph option="byObject"/>
      </p:transition>
    </mc:Choice>
    <mc:Fallback xmlns="">
      <p:transition spd="slow"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F09CCA2-BD58-C87D-E9D9-E751817D939B}"/>
              </a:ext>
            </a:extLst>
          </p:cNvPr>
          <p:cNvSpPr txBox="1"/>
          <p:nvPr/>
        </p:nvSpPr>
        <p:spPr>
          <a:xfrm>
            <a:off x="1081146" y="2240601"/>
            <a:ext cx="65855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ptos ExtraBold" panose="020B0004020202020204" pitchFamily="34" charset="0"/>
              </a:rPr>
              <a:t>Housing and Community Safety Performance Information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F529B8-790B-1DE4-8813-89DD0CBEDED3}"/>
              </a:ext>
            </a:extLst>
          </p:cNvPr>
          <p:cNvSpPr/>
          <p:nvPr/>
        </p:nvSpPr>
        <p:spPr>
          <a:xfrm flipV="1">
            <a:off x="1081146" y="3368159"/>
            <a:ext cx="5929745" cy="75334"/>
          </a:xfrm>
          <a:prstGeom prst="rect">
            <a:avLst/>
          </a:prstGeom>
          <a:solidFill>
            <a:srgbClr val="EE8012"/>
          </a:solidFill>
          <a:ln>
            <a:solidFill>
              <a:srgbClr val="EE8012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CF9322-2B7F-DDFB-E9D6-562F6829F370}"/>
              </a:ext>
            </a:extLst>
          </p:cNvPr>
          <p:cNvSpPr txBox="1"/>
          <p:nvPr/>
        </p:nvSpPr>
        <p:spPr>
          <a:xfrm>
            <a:off x="1145800" y="3586165"/>
            <a:ext cx="2235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ptos Display" panose="020B0004020202020204" pitchFamily="34" charset="0"/>
              </a:rPr>
              <a:t>February 2025</a:t>
            </a:r>
          </a:p>
        </p:txBody>
      </p:sp>
      <p:pic>
        <p:nvPicPr>
          <p:cNvPr id="1026" name="Picture 2" descr="Stoke-on-Trent Council Logo - Stoke-on-Trent Community Drug and Alcohol  Services">
            <a:extLst>
              <a:ext uri="{FF2B5EF4-FFF2-40B4-BE49-F238E27FC236}">
                <a16:creationId xmlns:a16="http://schemas.microsoft.com/office/drawing/2014/main" id="{3E914BE2-36C8-D50E-1943-2EC60A4122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42" t="-25909" r="-20353" b="25167"/>
          <a:stretch/>
        </p:blipFill>
        <p:spPr bwMode="auto">
          <a:xfrm>
            <a:off x="9979541" y="0"/>
            <a:ext cx="2282079" cy="13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772225-269F-9D22-A4BA-C7318DB50CA1}"/>
              </a:ext>
            </a:extLst>
          </p:cNvPr>
          <p:cNvSpPr txBox="1"/>
          <p:nvPr/>
        </p:nvSpPr>
        <p:spPr>
          <a:xfrm>
            <a:off x="10168474" y="1277563"/>
            <a:ext cx="1904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City of </a:t>
            </a:r>
          </a:p>
          <a:p>
            <a:pPr algn="ctr"/>
            <a:r>
              <a:rPr lang="en-GB" dirty="0">
                <a:latin typeface="Aptos ExtraBold" panose="020B0004020202020204" pitchFamily="34" charset="0"/>
              </a:rPr>
              <a:t>Stoke-on-Trent</a:t>
            </a:r>
          </a:p>
        </p:txBody>
      </p:sp>
    </p:spTree>
    <p:extLst>
      <p:ext uri="{BB962C8B-B14F-4D97-AF65-F5344CB8AC3E}">
        <p14:creationId xmlns:p14="http://schemas.microsoft.com/office/powerpoint/2010/main" val="119442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41D765-730A-5840-3B3E-EA67987AE7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7CC5F376-28FF-1EB1-99A0-4CD1A62157EC}"/>
              </a:ext>
            </a:extLst>
          </p:cNvPr>
          <p:cNvSpPr/>
          <p:nvPr/>
        </p:nvSpPr>
        <p:spPr>
          <a:xfrm>
            <a:off x="-12190" y="1202571"/>
            <a:ext cx="3401568" cy="4447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SemiBold" panose="020B0004020202020204" pitchFamily="34" charset="0"/>
                <a:ea typeface="+mn-ea"/>
                <a:cs typeface="+mn-cs"/>
              </a:rPr>
              <a:t>Emergency Repairs Volumes</a:t>
            </a:r>
          </a:p>
        </p:txBody>
      </p:sp>
      <p:sp>
        <p:nvSpPr>
          <p:cNvPr id="5" name="Rectangle 4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8A777B6B-95E3-9DF0-A725-54DD2AD2B03B}"/>
              </a:ext>
            </a:extLst>
          </p:cNvPr>
          <p:cNvSpPr/>
          <p:nvPr/>
        </p:nvSpPr>
        <p:spPr>
          <a:xfrm>
            <a:off x="0" y="1647943"/>
            <a:ext cx="3401568" cy="44313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Number of Damp and Mould Issues Reported </a:t>
            </a:r>
          </a:p>
        </p:txBody>
      </p:sp>
      <p:sp>
        <p:nvSpPr>
          <p:cNvPr id="6" name="Rectangle 5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B118BB34-F45D-FB34-FD14-E620D2C68BCC}"/>
              </a:ext>
            </a:extLst>
          </p:cNvPr>
          <p:cNvSpPr/>
          <p:nvPr/>
        </p:nvSpPr>
        <p:spPr>
          <a:xfrm>
            <a:off x="0" y="2142683"/>
            <a:ext cx="3401568" cy="44479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Number of Disrepair Letters of Claim Received</a:t>
            </a:r>
          </a:p>
        </p:txBody>
      </p:sp>
      <p:sp>
        <p:nvSpPr>
          <p:cNvPr id="7" name="Rectangle 6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CD24B48A-D34F-2DF7-62B7-A3C46DF0E858}"/>
              </a:ext>
            </a:extLst>
          </p:cNvPr>
          <p:cNvSpPr/>
          <p:nvPr/>
        </p:nvSpPr>
        <p:spPr>
          <a:xfrm>
            <a:off x="0" y="2696147"/>
            <a:ext cx="3401568" cy="4447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Percentage of Emergency Responsive repairs completed within 24 Hours</a:t>
            </a:r>
          </a:p>
        </p:txBody>
      </p:sp>
      <p:sp>
        <p:nvSpPr>
          <p:cNvPr id="8" name="Rectangle 7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563A4A2A-32A1-C640-3641-5D16A2DBB3EE}"/>
              </a:ext>
            </a:extLst>
          </p:cNvPr>
          <p:cNvSpPr/>
          <p:nvPr/>
        </p:nvSpPr>
        <p:spPr>
          <a:xfrm>
            <a:off x="-12190" y="3170879"/>
            <a:ext cx="3401568" cy="5292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Percentage of Routine Responsive repairs</a:t>
            </a:r>
            <a:r>
              <a:rPr lang="en-GB" sz="1100" dirty="0">
                <a:solidFill>
                  <a:schemeClr val="dk1"/>
                </a:solidFill>
                <a:latin typeface="Aptos SemiBold" panose="020B0004020202020204" pitchFamily="34" charset="0"/>
              </a:rPr>
              <a:t> </a:t>
            </a:r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completed within 28 Calendar Days</a:t>
            </a:r>
          </a:p>
        </p:txBody>
      </p:sp>
      <p:sp>
        <p:nvSpPr>
          <p:cNvPr id="9" name="Rectangle 8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57E85212-179D-6F85-E33F-C43623313A73}"/>
              </a:ext>
            </a:extLst>
          </p:cNvPr>
          <p:cNvSpPr/>
          <p:nvPr/>
        </p:nvSpPr>
        <p:spPr>
          <a:xfrm>
            <a:off x="-12190" y="3794616"/>
            <a:ext cx="3401568" cy="45854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ASB reports received by the council (per 1000 tenant population)</a:t>
            </a:r>
          </a:p>
        </p:txBody>
      </p:sp>
      <p:sp>
        <p:nvSpPr>
          <p:cNvPr id="10" name="Rectangle 9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982E8F73-23CA-6144-AD75-BB93D06E288C}"/>
              </a:ext>
            </a:extLst>
          </p:cNvPr>
          <p:cNvSpPr/>
          <p:nvPr/>
        </p:nvSpPr>
        <p:spPr>
          <a:xfrm>
            <a:off x="-28077" y="4331173"/>
            <a:ext cx="3401568" cy="4794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Number of Stage One</a:t>
            </a:r>
          </a:p>
        </p:txBody>
      </p:sp>
      <p:sp>
        <p:nvSpPr>
          <p:cNvPr id="11" name="Rectangle 10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9CDD1CBA-A129-DAC2-CE78-D2B86C29A28B}"/>
              </a:ext>
            </a:extLst>
          </p:cNvPr>
          <p:cNvSpPr/>
          <p:nvPr/>
        </p:nvSpPr>
        <p:spPr>
          <a:xfrm>
            <a:off x="-12190" y="4843890"/>
            <a:ext cx="3401568" cy="4585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                        Stage Two Complaints Received</a:t>
            </a:r>
          </a:p>
        </p:txBody>
      </p:sp>
      <p:sp>
        <p:nvSpPr>
          <p:cNvPr id="12" name="Rectangle 11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10D6640E-8ACA-2614-FC09-F02B20D81540}"/>
              </a:ext>
            </a:extLst>
          </p:cNvPr>
          <p:cNvSpPr/>
          <p:nvPr/>
        </p:nvSpPr>
        <p:spPr>
          <a:xfrm>
            <a:off x="-12190" y="5343278"/>
            <a:ext cx="3401568" cy="48062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Rent Arrears as a Percentage of Debit</a:t>
            </a:r>
          </a:p>
        </p:txBody>
      </p:sp>
      <p:sp>
        <p:nvSpPr>
          <p:cNvPr id="13" name="Rectangle 12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28FEA7DE-2484-E901-95D7-77B226D38634}"/>
              </a:ext>
            </a:extLst>
          </p:cNvPr>
          <p:cNvSpPr/>
          <p:nvPr/>
        </p:nvSpPr>
        <p:spPr>
          <a:xfrm>
            <a:off x="-12190" y="5863496"/>
            <a:ext cx="3401568" cy="464367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1100" b="0" kern="1200" dirty="0">
                <a:solidFill>
                  <a:schemeClr val="dk1"/>
                </a:solidFill>
                <a:latin typeface="Aptos SemiBold" panose="020B0004020202020204" pitchFamily="34" charset="0"/>
                <a:ea typeface="+mn-ea"/>
                <a:cs typeface="+mn-cs"/>
              </a:rPr>
              <a:t>Housing Voids E2E Time (Standard Voids Only) </a:t>
            </a:r>
          </a:p>
        </p:txBody>
      </p:sp>
      <p:sp>
        <p:nvSpPr>
          <p:cNvPr id="26" name="Rectangle 25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E184A6FC-6B0D-6FC8-BA9A-B97EC34BC95E}"/>
              </a:ext>
            </a:extLst>
          </p:cNvPr>
          <p:cNvSpPr/>
          <p:nvPr/>
        </p:nvSpPr>
        <p:spPr>
          <a:xfrm>
            <a:off x="12191" y="730271"/>
            <a:ext cx="3377187" cy="444798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SemiBold" panose="020B0004020202020204" pitchFamily="34" charset="0"/>
                <a:ea typeface="+mn-ea"/>
                <a:cs typeface="+mn-cs"/>
              </a:rPr>
              <a:t>Responsive Repairs Volumes</a:t>
            </a:r>
          </a:p>
        </p:txBody>
      </p:sp>
      <p:sp>
        <p:nvSpPr>
          <p:cNvPr id="2" name="Rectangle 1">
            <a:hlinkClick r:id="" action="ppaction://noaction" highlightClick="1"/>
            <a:hlinkHover r:id="" action="ppaction://noaction" highlightClick="1"/>
            <a:extLst>
              <a:ext uri="{FF2B5EF4-FFF2-40B4-BE49-F238E27FC236}">
                <a16:creationId xmlns:a16="http://schemas.microsoft.com/office/drawing/2014/main" id="{278C8B31-954B-E19A-5F21-485701CA20BB}"/>
              </a:ext>
            </a:extLst>
          </p:cNvPr>
          <p:cNvSpPr/>
          <p:nvPr/>
        </p:nvSpPr>
        <p:spPr>
          <a:xfrm>
            <a:off x="0" y="6377371"/>
            <a:ext cx="12179809" cy="480629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r>
              <a:rPr lang="fr-FR" sz="1400" kern="1200" dirty="0">
                <a:solidFill>
                  <a:srgbClr val="000000"/>
                </a:solidFill>
                <a:effectLst/>
                <a:latin typeface="Aptos ExtraBold" panose="020B0004020202020204" pitchFamily="34" charset="0"/>
                <a:ea typeface="+mn-ea"/>
                <a:cs typeface="+mn-cs"/>
              </a:rPr>
              <a:t>Tenant Satisfaction Measures (Tenant Perception)</a:t>
            </a:r>
            <a:endParaRPr lang="en-GB" sz="1000" dirty="0">
              <a:effectLst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E253EE-A515-6B3F-00FE-B0CC8F3F06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3509" y="-17998"/>
            <a:ext cx="876300" cy="718389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CE19C8-8EC9-9F62-9F32-35E168A20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943373"/>
              </p:ext>
            </p:extLst>
          </p:nvPr>
        </p:nvGraphicFramePr>
        <p:xfrm>
          <a:off x="-12190" y="-17999"/>
          <a:ext cx="12204191" cy="687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8270">
                  <a:extLst>
                    <a:ext uri="{9D8B030D-6E8A-4147-A177-3AD203B41FA5}">
                      <a16:colId xmlns:a16="http://schemas.microsoft.com/office/drawing/2014/main" val="2039376435"/>
                    </a:ext>
                  </a:extLst>
                </a:gridCol>
                <a:gridCol w="932184">
                  <a:extLst>
                    <a:ext uri="{9D8B030D-6E8A-4147-A177-3AD203B41FA5}">
                      <a16:colId xmlns:a16="http://schemas.microsoft.com/office/drawing/2014/main" val="2591529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58316208"/>
                    </a:ext>
                  </a:extLst>
                </a:gridCol>
                <a:gridCol w="1108953">
                  <a:extLst>
                    <a:ext uri="{9D8B030D-6E8A-4147-A177-3AD203B41FA5}">
                      <a16:colId xmlns:a16="http://schemas.microsoft.com/office/drawing/2014/main" val="1526958816"/>
                    </a:ext>
                  </a:extLst>
                </a:gridCol>
                <a:gridCol w="1634247">
                  <a:extLst>
                    <a:ext uri="{9D8B030D-6E8A-4147-A177-3AD203B41FA5}">
                      <a16:colId xmlns:a16="http://schemas.microsoft.com/office/drawing/2014/main" val="2239895815"/>
                    </a:ext>
                  </a:extLst>
                </a:gridCol>
                <a:gridCol w="4186137">
                  <a:extLst>
                    <a:ext uri="{9D8B030D-6E8A-4147-A177-3AD203B41FA5}">
                      <a16:colId xmlns:a16="http://schemas.microsoft.com/office/drawing/2014/main" val="447180196"/>
                    </a:ext>
                  </a:extLst>
                </a:gridCol>
              </a:tblGrid>
              <a:tr h="77633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Measure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Dec - 24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Jan - 25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Feb - 25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Aptos" panose="020B0004020202020204" pitchFamily="34" charset="0"/>
                        </a:rPr>
                        <a:t>Q4 2024-25 Direction of Travel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>
                          <a:latin typeface="Aptos" panose="020B0004020202020204" pitchFamily="34" charset="0"/>
                        </a:rPr>
                        <a:t>                 What does the KPI measure?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B40B5"/>
                        </a:gs>
                        <a:gs pos="96000">
                          <a:srgbClr val="3762AE"/>
                        </a:gs>
                        <a:gs pos="0">
                          <a:srgbClr val="0B40B5"/>
                        </a:gs>
                        <a:gs pos="100000">
                          <a:srgbClr val="6384A6"/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6453117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dirty="0">
                          <a:latin typeface="Aptos SemiBold" panose="020B0004020202020204" pitchFamily="34" charset="0"/>
                        </a:rPr>
                        <a:t>Responsive Repairs Volumes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5751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9380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7547 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Slightly upward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total number of responsive repairs conducted by Unitas on a monthly basis. 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426842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Emergency Repairs Volumes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1106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771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Decreasing</a:t>
                      </a:r>
                      <a:endParaRPr lang="en-GB" sz="1100" b="0" kern="1200" dirty="0">
                        <a:solidFill>
                          <a:schemeClr val="bg1"/>
                        </a:solidFill>
                        <a:latin typeface="Aptos SemiBold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emergency repairs carried out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129874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Damp and Mould </a:t>
                      </a:r>
                    </a:p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Issues Reported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461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Downward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damp and mould issues reported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962800"/>
                  </a:ext>
                </a:extLst>
              </a:tr>
              <a:tr h="595117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Disrepair Letters of </a:t>
                      </a:r>
                    </a:p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Claim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volume of disrepair letters of claim received each month.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3375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Percentage of Emergency Responsive repairs completed within 24 Hours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89.5%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89.4%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84.8%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Downward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efficiency of completing emergency repairs (out of hours repairs) within the target timeframe of 24 hours.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55284"/>
                  </a:ext>
                </a:extLst>
              </a:tr>
              <a:tr h="61353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Percentage of Routine Responsive repairs completed within 28 Calendar Days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82.9%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88.5%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90.0%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percentage of routine (non-emergency) responsive repairs completed within 28 days, a key indicator of timely service for less urgent repairs.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364576"/>
                  </a:ext>
                </a:extLst>
              </a:tr>
              <a:tr h="61353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ASB reports received by the council (per 1000 tenant population)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4.57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5.67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5.32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bg1">
                              <a:lumMod val="95000"/>
                              <a:lumOff val="5000"/>
                            </a:schemeClr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Stable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number of anti-social behaviour (ASB) reports per 1,000 tenants, indicating the level of community disturbances and safety concerns across the local authority's housing population.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858649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Stage One Complaints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Slightly upward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tenant complaints at Stage One of the formal complaints process.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586559"/>
                  </a:ext>
                </a:extLst>
              </a:tr>
              <a:tr h="50839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Number of Stage Two Complaints Received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Stage Two escalated complaints that were not resolved satisfactorily for the complainant at Stage One.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6387039"/>
                  </a:ext>
                </a:extLst>
              </a:tr>
              <a:tr h="61353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Rent Arrears as a Percentage of Debit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3.07%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3.47%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3.62%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Fluctuating Slightly Upward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11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Tracks the percentage of rent arrears in relation to the total rent due, providing insight into the financial stability of tenants and the effectiveness of rent collection processes.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568387"/>
                  </a:ext>
                </a:extLst>
              </a:tr>
              <a:tr h="613538">
                <a:tc>
                  <a:txBody>
                    <a:bodyPr/>
                    <a:lstStyle/>
                    <a:p>
                      <a:pPr algn="l"/>
                      <a:r>
                        <a:rPr lang="en-GB" sz="1100" b="0" kern="1200" dirty="0">
                          <a:solidFill>
                            <a:schemeClr val="dk1"/>
                          </a:solidFill>
                          <a:latin typeface="Aptos SemiBold" panose="020B0004020202020204" pitchFamily="34" charset="0"/>
                          <a:ea typeface="+mn-ea"/>
                          <a:cs typeface="+mn-cs"/>
                        </a:rPr>
                        <a:t>Housing Voids E2E Time (Standard Voids Only)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100" b="0" kern="1200" dirty="0">
                          <a:solidFill>
                            <a:schemeClr val="bg1"/>
                          </a:solidFill>
                          <a:latin typeface="Aptos SemiBold" panose="020B0004020202020204" pitchFamily="34" charset="0"/>
                          <a:ea typeface="+mn-ea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latin typeface="Aptos SemiBold" panose="020F0502020204030204" pitchFamily="34" charset="0"/>
                          <a:ea typeface="+mn-ea"/>
                          <a:cs typeface="+mn-cs"/>
                        </a:rPr>
                        <a:t>Increasing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050" dirty="0">
                          <a:latin typeface="Aptos" panose="020B0004020202020204" pitchFamily="34" charset="0"/>
                        </a:rPr>
                        <a:t>Measures the average number of days taken to re-let standard void properties, indicating the efficiency of property turnaround and the council's ability to minimise vacancy periods.</a:t>
                      </a:r>
                      <a:endParaRPr lang="en-GB" sz="1050" b="1" kern="1200" dirty="0">
                        <a:solidFill>
                          <a:schemeClr val="dk1"/>
                        </a:solidFill>
                        <a:latin typeface="Aptos" panose="020B0004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1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59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DA94C0D051DF4F81B04D8D592079A9" ma:contentTypeVersion="0" ma:contentTypeDescription="Create a new document." ma:contentTypeScope="" ma:versionID="f75d1773be0c8274db88f0770e81458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ff03dde4259c08ff71d8d05c94e2e9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A58EE9-AD99-4D6B-9193-AECFEE21257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AF69FB-8FCC-439A-9811-72B24CA2B5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D9AF1AB-185B-4D9C-BE2D-324DE8379B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472</Words>
  <Application>Microsoft Office PowerPoint</Application>
  <PresentationFormat>Widescreen</PresentationFormat>
  <Paragraphs>92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Aptos ExtraBold</vt:lpstr>
      <vt:lpstr>Aptos SemiBold</vt:lpstr>
      <vt:lpstr>Arial</vt:lpstr>
      <vt:lpstr>Corbel</vt:lpstr>
      <vt:lpstr>Depth</vt:lpstr>
      <vt:lpstr>PowerPoint Presentation</vt:lpstr>
      <vt:lpstr>PowerPoint Presentation</vt:lpstr>
    </vt:vector>
  </TitlesOfParts>
  <Company>Stoke-on-Trent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Akshay Deshmukh</dc:creator>
  <cp:lastModifiedBy>Akshay Deshmukh</cp:lastModifiedBy>
  <cp:revision>5</cp:revision>
  <dcterms:created xsi:type="dcterms:W3CDTF">2025-02-20T13:24:14Z</dcterms:created>
  <dcterms:modified xsi:type="dcterms:W3CDTF">2025-05-02T13:55:45Z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0x010100A4DA94C0D051DF4F81B04D8D592079A9</vt:lpwstr>
  </property>
</Properties>
</file>